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Dosis"/>
      <p:regular r:id="rId18"/>
      <p:bold r:id="rId19"/>
    </p:embeddedFont>
    <p:embeddedFont>
      <p:font typeface="Old Standard TT"/>
      <p:regular r:id="rId20"/>
      <p:bold r:id="rId21"/>
      <p:italic r:id="rId22"/>
    </p:embeddedFont>
    <p:embeddedFont>
      <p:font typeface="Dosis ExtraLight"/>
      <p:regular r:id="rId23"/>
      <p:bold r:id="rId24"/>
    </p:embeddedFont>
    <p:embeddedFont>
      <p:font typeface="Titillium Web Ligh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regular.fntdata"/><Relationship Id="rId22" Type="http://schemas.openxmlformats.org/officeDocument/2006/relationships/font" Target="fonts/OldStandardTT-italic.fntdata"/><Relationship Id="rId21" Type="http://schemas.openxmlformats.org/officeDocument/2006/relationships/font" Target="fonts/OldStandardTT-bold.fntdata"/><Relationship Id="rId24" Type="http://schemas.openxmlformats.org/officeDocument/2006/relationships/font" Target="fonts/DosisExtraLight-bold.fntdata"/><Relationship Id="rId23" Type="http://schemas.openxmlformats.org/officeDocument/2006/relationships/font" Target="fonts/DosisExtra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TitilliumWebLight-bold.fntdata"/><Relationship Id="rId25" Type="http://schemas.openxmlformats.org/officeDocument/2006/relationships/font" Target="fonts/TitilliumWebLight-regular.fntdata"/><Relationship Id="rId28" Type="http://schemas.openxmlformats.org/officeDocument/2006/relationships/font" Target="fonts/TitilliumWebLight-boldItalic.fntdata"/><Relationship Id="rId27" Type="http://schemas.openxmlformats.org/officeDocument/2006/relationships/font" Target="fonts/TitilliumWeb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Dosis-bold.fntdata"/><Relationship Id="rId18" Type="http://schemas.openxmlformats.org/officeDocument/2006/relationships/font" Target="fonts/Dosis-regular.fntdata"/></Relationships>
</file>

<file path=ppt/media/image1.png>
</file>

<file path=ppt/media/image10.png>
</file>

<file path=ppt/media/image11.png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7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0" name="Shape 3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" name="Google Shape;3901;gcccadfa1f2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2" name="Google Shape;3902;gcccadfa1f2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8" name="Shape 3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9" name="Google Shape;3909;gcccadfa1f2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0" name="Google Shape;3910;gcccadfa1f2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6" name="Shape 3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7" name="Google Shape;3917;gcbd88d1cc7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8" name="Google Shape;3918;gcbd88d1cc7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3" name="Shape 3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4" name="Google Shape;3844;gcbd88d1cc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5" name="Google Shape;3845;gcbd88d1cc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8" name="Shape 3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9" name="Google Shape;3849;gcbd88d1cc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0" name="Google Shape;3850;gcbd88d1cc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6" name="Shape 3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7" name="Google Shape;3857;gcbd88d1cc7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8" name="Google Shape;3858;gcbd88d1cc7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3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Google Shape;3864;gcbd88d1cc7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5" name="Google Shape;3865;gcbd88d1cc7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0" name="Shape 3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1" name="Google Shape;3871;gca71fb8ecc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2" name="Google Shape;3872;gca71fb8ecc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9" name="Shape 3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" name="Google Shape;3880;gcbd88d1cc7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1" name="Google Shape;3881;gcbd88d1cc7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6" name="Shape 3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7" name="Google Shape;3887;gca71fb8ec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8" name="Google Shape;3888;gca71fb8ec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2" name="Shape 3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3" name="Google Shape;3893;gcccadfa1f2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4" name="Google Shape;3894;gcccadfa1f2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5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solidFill>
          <a:schemeClr val="accent5"/>
        </a:solidFill>
      </p:bgPr>
    </p:bg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1" name="Google Shape;3231;p11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3232" name="Google Shape;3232;p11"/>
            <p:cNvSpPr/>
            <p:nvPr/>
          </p:nvSpPr>
          <p:spPr>
            <a:xfrm>
              <a:off x="530780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11"/>
            <p:cNvSpPr/>
            <p:nvPr/>
          </p:nvSpPr>
          <p:spPr>
            <a:xfrm>
              <a:off x="530780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11"/>
            <p:cNvSpPr/>
            <p:nvPr/>
          </p:nvSpPr>
          <p:spPr>
            <a:xfrm>
              <a:off x="530780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11"/>
            <p:cNvSpPr/>
            <p:nvPr/>
          </p:nvSpPr>
          <p:spPr>
            <a:xfrm>
              <a:off x="530780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11"/>
            <p:cNvSpPr/>
            <p:nvPr/>
          </p:nvSpPr>
          <p:spPr>
            <a:xfrm>
              <a:off x="530780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11"/>
            <p:cNvSpPr/>
            <p:nvPr/>
          </p:nvSpPr>
          <p:spPr>
            <a:xfrm>
              <a:off x="530780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11"/>
            <p:cNvSpPr/>
            <p:nvPr/>
          </p:nvSpPr>
          <p:spPr>
            <a:xfrm>
              <a:off x="530780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11"/>
            <p:cNvSpPr/>
            <p:nvPr/>
          </p:nvSpPr>
          <p:spPr>
            <a:xfrm>
              <a:off x="530780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11"/>
            <p:cNvSpPr/>
            <p:nvPr/>
          </p:nvSpPr>
          <p:spPr>
            <a:xfrm>
              <a:off x="530780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11"/>
            <p:cNvSpPr/>
            <p:nvPr/>
          </p:nvSpPr>
          <p:spPr>
            <a:xfrm>
              <a:off x="530780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11"/>
            <p:cNvSpPr/>
            <p:nvPr/>
          </p:nvSpPr>
          <p:spPr>
            <a:xfrm>
              <a:off x="530780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11"/>
            <p:cNvSpPr/>
            <p:nvPr/>
          </p:nvSpPr>
          <p:spPr>
            <a:xfrm>
              <a:off x="530780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11"/>
            <p:cNvSpPr/>
            <p:nvPr/>
          </p:nvSpPr>
          <p:spPr>
            <a:xfrm>
              <a:off x="530780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11"/>
            <p:cNvSpPr/>
            <p:nvPr/>
          </p:nvSpPr>
          <p:spPr>
            <a:xfrm>
              <a:off x="530780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11"/>
            <p:cNvSpPr/>
            <p:nvPr/>
          </p:nvSpPr>
          <p:spPr>
            <a:xfrm>
              <a:off x="530780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11"/>
            <p:cNvSpPr/>
            <p:nvPr/>
          </p:nvSpPr>
          <p:spPr>
            <a:xfrm>
              <a:off x="530780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11"/>
            <p:cNvSpPr/>
            <p:nvPr/>
          </p:nvSpPr>
          <p:spPr>
            <a:xfrm>
              <a:off x="530780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11"/>
            <p:cNvSpPr/>
            <p:nvPr/>
          </p:nvSpPr>
          <p:spPr>
            <a:xfrm>
              <a:off x="530780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11"/>
            <p:cNvSpPr/>
            <p:nvPr/>
          </p:nvSpPr>
          <p:spPr>
            <a:xfrm>
              <a:off x="530780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11"/>
            <p:cNvSpPr/>
            <p:nvPr/>
          </p:nvSpPr>
          <p:spPr>
            <a:xfrm>
              <a:off x="530780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11"/>
            <p:cNvSpPr/>
            <p:nvPr/>
          </p:nvSpPr>
          <p:spPr>
            <a:xfrm>
              <a:off x="530780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11"/>
            <p:cNvSpPr/>
            <p:nvPr/>
          </p:nvSpPr>
          <p:spPr>
            <a:xfrm>
              <a:off x="530780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11"/>
            <p:cNvSpPr/>
            <p:nvPr/>
          </p:nvSpPr>
          <p:spPr>
            <a:xfrm>
              <a:off x="530780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11"/>
            <p:cNvSpPr/>
            <p:nvPr/>
          </p:nvSpPr>
          <p:spPr>
            <a:xfrm>
              <a:off x="530780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11"/>
            <p:cNvSpPr/>
            <p:nvPr/>
          </p:nvSpPr>
          <p:spPr>
            <a:xfrm>
              <a:off x="530780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11"/>
            <p:cNvSpPr/>
            <p:nvPr/>
          </p:nvSpPr>
          <p:spPr>
            <a:xfrm>
              <a:off x="530780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11"/>
            <p:cNvSpPr/>
            <p:nvPr/>
          </p:nvSpPr>
          <p:spPr>
            <a:xfrm>
              <a:off x="530780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11"/>
            <p:cNvSpPr/>
            <p:nvPr/>
          </p:nvSpPr>
          <p:spPr>
            <a:xfrm>
              <a:off x="530780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11"/>
            <p:cNvSpPr/>
            <p:nvPr/>
          </p:nvSpPr>
          <p:spPr>
            <a:xfrm>
              <a:off x="530780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11"/>
            <p:cNvSpPr/>
            <p:nvPr/>
          </p:nvSpPr>
          <p:spPr>
            <a:xfrm>
              <a:off x="530780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11"/>
            <p:cNvSpPr/>
            <p:nvPr/>
          </p:nvSpPr>
          <p:spPr>
            <a:xfrm>
              <a:off x="530780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11"/>
            <p:cNvSpPr/>
            <p:nvPr/>
          </p:nvSpPr>
          <p:spPr>
            <a:xfrm>
              <a:off x="530780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11"/>
            <p:cNvSpPr/>
            <p:nvPr/>
          </p:nvSpPr>
          <p:spPr>
            <a:xfrm>
              <a:off x="530780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11"/>
            <p:cNvSpPr/>
            <p:nvPr/>
          </p:nvSpPr>
          <p:spPr>
            <a:xfrm>
              <a:off x="530780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11"/>
            <p:cNvSpPr/>
            <p:nvPr/>
          </p:nvSpPr>
          <p:spPr>
            <a:xfrm>
              <a:off x="530780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11"/>
            <p:cNvSpPr/>
            <p:nvPr/>
          </p:nvSpPr>
          <p:spPr>
            <a:xfrm>
              <a:off x="54583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11"/>
            <p:cNvSpPr/>
            <p:nvPr/>
          </p:nvSpPr>
          <p:spPr>
            <a:xfrm>
              <a:off x="54583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11"/>
            <p:cNvSpPr/>
            <p:nvPr/>
          </p:nvSpPr>
          <p:spPr>
            <a:xfrm>
              <a:off x="54583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11"/>
            <p:cNvSpPr/>
            <p:nvPr/>
          </p:nvSpPr>
          <p:spPr>
            <a:xfrm>
              <a:off x="54583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11"/>
            <p:cNvSpPr/>
            <p:nvPr/>
          </p:nvSpPr>
          <p:spPr>
            <a:xfrm>
              <a:off x="54583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11"/>
            <p:cNvSpPr/>
            <p:nvPr/>
          </p:nvSpPr>
          <p:spPr>
            <a:xfrm>
              <a:off x="54583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11"/>
            <p:cNvSpPr/>
            <p:nvPr/>
          </p:nvSpPr>
          <p:spPr>
            <a:xfrm>
              <a:off x="54583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11"/>
            <p:cNvSpPr/>
            <p:nvPr/>
          </p:nvSpPr>
          <p:spPr>
            <a:xfrm>
              <a:off x="54583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11"/>
            <p:cNvSpPr/>
            <p:nvPr/>
          </p:nvSpPr>
          <p:spPr>
            <a:xfrm>
              <a:off x="54583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11"/>
            <p:cNvSpPr/>
            <p:nvPr/>
          </p:nvSpPr>
          <p:spPr>
            <a:xfrm>
              <a:off x="54583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11"/>
            <p:cNvSpPr/>
            <p:nvPr/>
          </p:nvSpPr>
          <p:spPr>
            <a:xfrm>
              <a:off x="54583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11"/>
            <p:cNvSpPr/>
            <p:nvPr/>
          </p:nvSpPr>
          <p:spPr>
            <a:xfrm>
              <a:off x="54583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11"/>
            <p:cNvSpPr/>
            <p:nvPr/>
          </p:nvSpPr>
          <p:spPr>
            <a:xfrm>
              <a:off x="54583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11"/>
            <p:cNvSpPr/>
            <p:nvPr/>
          </p:nvSpPr>
          <p:spPr>
            <a:xfrm>
              <a:off x="54583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11"/>
            <p:cNvSpPr/>
            <p:nvPr/>
          </p:nvSpPr>
          <p:spPr>
            <a:xfrm>
              <a:off x="54583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11"/>
            <p:cNvSpPr/>
            <p:nvPr/>
          </p:nvSpPr>
          <p:spPr>
            <a:xfrm>
              <a:off x="54583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11"/>
            <p:cNvSpPr/>
            <p:nvPr/>
          </p:nvSpPr>
          <p:spPr>
            <a:xfrm>
              <a:off x="54583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11"/>
            <p:cNvSpPr/>
            <p:nvPr/>
          </p:nvSpPr>
          <p:spPr>
            <a:xfrm>
              <a:off x="54583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11"/>
            <p:cNvSpPr/>
            <p:nvPr/>
          </p:nvSpPr>
          <p:spPr>
            <a:xfrm>
              <a:off x="54583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11"/>
            <p:cNvSpPr/>
            <p:nvPr/>
          </p:nvSpPr>
          <p:spPr>
            <a:xfrm>
              <a:off x="54583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11"/>
            <p:cNvSpPr/>
            <p:nvPr/>
          </p:nvSpPr>
          <p:spPr>
            <a:xfrm>
              <a:off x="54583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11"/>
            <p:cNvSpPr/>
            <p:nvPr/>
          </p:nvSpPr>
          <p:spPr>
            <a:xfrm>
              <a:off x="54583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89" name="Google Shape;3289;p11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290" name="Google Shape;3290;p11"/>
            <p:cNvSpPr/>
            <p:nvPr/>
          </p:nvSpPr>
          <p:spPr>
            <a:xfrm>
              <a:off x="54583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11"/>
            <p:cNvSpPr/>
            <p:nvPr/>
          </p:nvSpPr>
          <p:spPr>
            <a:xfrm>
              <a:off x="54583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11"/>
            <p:cNvSpPr/>
            <p:nvPr/>
          </p:nvSpPr>
          <p:spPr>
            <a:xfrm>
              <a:off x="54583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11"/>
            <p:cNvSpPr/>
            <p:nvPr/>
          </p:nvSpPr>
          <p:spPr>
            <a:xfrm>
              <a:off x="54583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54583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54583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11"/>
            <p:cNvSpPr/>
            <p:nvPr/>
          </p:nvSpPr>
          <p:spPr>
            <a:xfrm>
              <a:off x="54583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11"/>
            <p:cNvSpPr/>
            <p:nvPr/>
          </p:nvSpPr>
          <p:spPr>
            <a:xfrm>
              <a:off x="54583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11"/>
            <p:cNvSpPr/>
            <p:nvPr/>
          </p:nvSpPr>
          <p:spPr>
            <a:xfrm>
              <a:off x="54583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11"/>
            <p:cNvSpPr/>
            <p:nvPr/>
          </p:nvSpPr>
          <p:spPr>
            <a:xfrm>
              <a:off x="54583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11"/>
            <p:cNvSpPr/>
            <p:nvPr/>
          </p:nvSpPr>
          <p:spPr>
            <a:xfrm>
              <a:off x="54583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11"/>
            <p:cNvSpPr/>
            <p:nvPr/>
          </p:nvSpPr>
          <p:spPr>
            <a:xfrm>
              <a:off x="54583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11"/>
            <p:cNvSpPr/>
            <p:nvPr/>
          </p:nvSpPr>
          <p:spPr>
            <a:xfrm>
              <a:off x="54583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11"/>
            <p:cNvSpPr/>
            <p:nvPr/>
          </p:nvSpPr>
          <p:spPr>
            <a:xfrm>
              <a:off x="56088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11"/>
            <p:cNvSpPr/>
            <p:nvPr/>
          </p:nvSpPr>
          <p:spPr>
            <a:xfrm>
              <a:off x="56088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11"/>
            <p:cNvSpPr/>
            <p:nvPr/>
          </p:nvSpPr>
          <p:spPr>
            <a:xfrm>
              <a:off x="56088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11"/>
            <p:cNvSpPr/>
            <p:nvPr/>
          </p:nvSpPr>
          <p:spPr>
            <a:xfrm>
              <a:off x="56088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11"/>
            <p:cNvSpPr/>
            <p:nvPr/>
          </p:nvSpPr>
          <p:spPr>
            <a:xfrm>
              <a:off x="56088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11"/>
            <p:cNvSpPr/>
            <p:nvPr/>
          </p:nvSpPr>
          <p:spPr>
            <a:xfrm>
              <a:off x="56088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11"/>
            <p:cNvSpPr/>
            <p:nvPr/>
          </p:nvSpPr>
          <p:spPr>
            <a:xfrm>
              <a:off x="56088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11"/>
            <p:cNvSpPr/>
            <p:nvPr/>
          </p:nvSpPr>
          <p:spPr>
            <a:xfrm>
              <a:off x="56088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11"/>
            <p:cNvSpPr/>
            <p:nvPr/>
          </p:nvSpPr>
          <p:spPr>
            <a:xfrm>
              <a:off x="56088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56088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56088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56088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56088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56088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56088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56088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56088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56088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56088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>
              <a:off x="56088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>
              <a:off x="56088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>
              <a:off x="56088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>
              <a:off x="56088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11"/>
            <p:cNvSpPr/>
            <p:nvPr/>
          </p:nvSpPr>
          <p:spPr>
            <a:xfrm>
              <a:off x="56088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11"/>
            <p:cNvSpPr/>
            <p:nvPr/>
          </p:nvSpPr>
          <p:spPr>
            <a:xfrm>
              <a:off x="56088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11"/>
            <p:cNvSpPr/>
            <p:nvPr/>
          </p:nvSpPr>
          <p:spPr>
            <a:xfrm>
              <a:off x="56088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11"/>
            <p:cNvSpPr/>
            <p:nvPr/>
          </p:nvSpPr>
          <p:spPr>
            <a:xfrm>
              <a:off x="56088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11"/>
            <p:cNvSpPr/>
            <p:nvPr/>
          </p:nvSpPr>
          <p:spPr>
            <a:xfrm>
              <a:off x="56088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11"/>
            <p:cNvSpPr/>
            <p:nvPr/>
          </p:nvSpPr>
          <p:spPr>
            <a:xfrm>
              <a:off x="56088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11"/>
            <p:cNvSpPr/>
            <p:nvPr/>
          </p:nvSpPr>
          <p:spPr>
            <a:xfrm>
              <a:off x="56088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11"/>
            <p:cNvSpPr/>
            <p:nvPr/>
          </p:nvSpPr>
          <p:spPr>
            <a:xfrm>
              <a:off x="56088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11"/>
            <p:cNvSpPr/>
            <p:nvPr/>
          </p:nvSpPr>
          <p:spPr>
            <a:xfrm>
              <a:off x="57593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11"/>
            <p:cNvSpPr/>
            <p:nvPr/>
          </p:nvSpPr>
          <p:spPr>
            <a:xfrm>
              <a:off x="57593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11"/>
            <p:cNvSpPr/>
            <p:nvPr/>
          </p:nvSpPr>
          <p:spPr>
            <a:xfrm>
              <a:off x="57593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11"/>
            <p:cNvSpPr/>
            <p:nvPr/>
          </p:nvSpPr>
          <p:spPr>
            <a:xfrm>
              <a:off x="57593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11"/>
            <p:cNvSpPr/>
            <p:nvPr/>
          </p:nvSpPr>
          <p:spPr>
            <a:xfrm>
              <a:off x="57593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11"/>
            <p:cNvSpPr/>
            <p:nvPr/>
          </p:nvSpPr>
          <p:spPr>
            <a:xfrm>
              <a:off x="57593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11"/>
            <p:cNvSpPr/>
            <p:nvPr/>
          </p:nvSpPr>
          <p:spPr>
            <a:xfrm>
              <a:off x="57593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11"/>
            <p:cNvSpPr/>
            <p:nvPr/>
          </p:nvSpPr>
          <p:spPr>
            <a:xfrm>
              <a:off x="57593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11"/>
            <p:cNvSpPr/>
            <p:nvPr/>
          </p:nvSpPr>
          <p:spPr>
            <a:xfrm>
              <a:off x="57593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11"/>
            <p:cNvSpPr/>
            <p:nvPr/>
          </p:nvSpPr>
          <p:spPr>
            <a:xfrm>
              <a:off x="57593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11"/>
            <p:cNvSpPr/>
            <p:nvPr/>
          </p:nvSpPr>
          <p:spPr>
            <a:xfrm>
              <a:off x="57593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11"/>
            <p:cNvSpPr/>
            <p:nvPr/>
          </p:nvSpPr>
          <p:spPr>
            <a:xfrm>
              <a:off x="59098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11"/>
            <p:cNvSpPr/>
            <p:nvPr/>
          </p:nvSpPr>
          <p:spPr>
            <a:xfrm>
              <a:off x="59098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11"/>
            <p:cNvSpPr/>
            <p:nvPr/>
          </p:nvSpPr>
          <p:spPr>
            <a:xfrm>
              <a:off x="59098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11"/>
            <p:cNvSpPr/>
            <p:nvPr/>
          </p:nvSpPr>
          <p:spPr>
            <a:xfrm>
              <a:off x="606037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11"/>
            <p:cNvSpPr/>
            <p:nvPr/>
          </p:nvSpPr>
          <p:spPr>
            <a:xfrm>
              <a:off x="62108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11"/>
            <p:cNvSpPr/>
            <p:nvPr/>
          </p:nvSpPr>
          <p:spPr>
            <a:xfrm>
              <a:off x="62108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11"/>
            <p:cNvSpPr/>
            <p:nvPr/>
          </p:nvSpPr>
          <p:spPr>
            <a:xfrm>
              <a:off x="65119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2" name="Google Shape;3352;p11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353" name="Google Shape;3353;p11"/>
            <p:cNvSpPr/>
            <p:nvPr/>
          </p:nvSpPr>
          <p:spPr>
            <a:xfrm>
              <a:off x="57593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11"/>
            <p:cNvSpPr/>
            <p:nvPr/>
          </p:nvSpPr>
          <p:spPr>
            <a:xfrm>
              <a:off x="57593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11"/>
            <p:cNvSpPr/>
            <p:nvPr/>
          </p:nvSpPr>
          <p:spPr>
            <a:xfrm>
              <a:off x="57593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11"/>
            <p:cNvSpPr/>
            <p:nvPr/>
          </p:nvSpPr>
          <p:spPr>
            <a:xfrm>
              <a:off x="57593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11"/>
            <p:cNvSpPr/>
            <p:nvPr/>
          </p:nvSpPr>
          <p:spPr>
            <a:xfrm>
              <a:off x="57593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11"/>
            <p:cNvSpPr/>
            <p:nvPr/>
          </p:nvSpPr>
          <p:spPr>
            <a:xfrm>
              <a:off x="57593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11"/>
            <p:cNvSpPr/>
            <p:nvPr/>
          </p:nvSpPr>
          <p:spPr>
            <a:xfrm>
              <a:off x="57593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11"/>
            <p:cNvSpPr/>
            <p:nvPr/>
          </p:nvSpPr>
          <p:spPr>
            <a:xfrm>
              <a:off x="59098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11"/>
            <p:cNvSpPr/>
            <p:nvPr/>
          </p:nvSpPr>
          <p:spPr>
            <a:xfrm>
              <a:off x="59098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1"/>
            <p:cNvSpPr/>
            <p:nvPr/>
          </p:nvSpPr>
          <p:spPr>
            <a:xfrm>
              <a:off x="59098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1"/>
            <p:cNvSpPr/>
            <p:nvPr/>
          </p:nvSpPr>
          <p:spPr>
            <a:xfrm>
              <a:off x="59098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1"/>
            <p:cNvSpPr/>
            <p:nvPr/>
          </p:nvSpPr>
          <p:spPr>
            <a:xfrm>
              <a:off x="59098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1"/>
            <p:cNvSpPr/>
            <p:nvPr/>
          </p:nvSpPr>
          <p:spPr>
            <a:xfrm>
              <a:off x="59098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11"/>
            <p:cNvSpPr/>
            <p:nvPr/>
          </p:nvSpPr>
          <p:spPr>
            <a:xfrm>
              <a:off x="59098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11"/>
            <p:cNvSpPr/>
            <p:nvPr/>
          </p:nvSpPr>
          <p:spPr>
            <a:xfrm>
              <a:off x="59098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11"/>
            <p:cNvSpPr/>
            <p:nvPr/>
          </p:nvSpPr>
          <p:spPr>
            <a:xfrm>
              <a:off x="59098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11"/>
            <p:cNvSpPr/>
            <p:nvPr/>
          </p:nvSpPr>
          <p:spPr>
            <a:xfrm>
              <a:off x="59098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11"/>
            <p:cNvSpPr/>
            <p:nvPr/>
          </p:nvSpPr>
          <p:spPr>
            <a:xfrm>
              <a:off x="59098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11"/>
            <p:cNvSpPr/>
            <p:nvPr/>
          </p:nvSpPr>
          <p:spPr>
            <a:xfrm>
              <a:off x="59098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11"/>
            <p:cNvSpPr/>
            <p:nvPr/>
          </p:nvSpPr>
          <p:spPr>
            <a:xfrm>
              <a:off x="59098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11"/>
            <p:cNvSpPr/>
            <p:nvPr/>
          </p:nvSpPr>
          <p:spPr>
            <a:xfrm>
              <a:off x="59098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11"/>
            <p:cNvSpPr/>
            <p:nvPr/>
          </p:nvSpPr>
          <p:spPr>
            <a:xfrm>
              <a:off x="59098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11"/>
            <p:cNvSpPr/>
            <p:nvPr/>
          </p:nvSpPr>
          <p:spPr>
            <a:xfrm>
              <a:off x="59098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11"/>
            <p:cNvSpPr/>
            <p:nvPr/>
          </p:nvSpPr>
          <p:spPr>
            <a:xfrm>
              <a:off x="59098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11"/>
            <p:cNvSpPr/>
            <p:nvPr/>
          </p:nvSpPr>
          <p:spPr>
            <a:xfrm>
              <a:off x="59098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11"/>
            <p:cNvSpPr/>
            <p:nvPr/>
          </p:nvSpPr>
          <p:spPr>
            <a:xfrm>
              <a:off x="59098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11"/>
            <p:cNvSpPr/>
            <p:nvPr/>
          </p:nvSpPr>
          <p:spPr>
            <a:xfrm>
              <a:off x="60603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11"/>
            <p:cNvSpPr/>
            <p:nvPr/>
          </p:nvSpPr>
          <p:spPr>
            <a:xfrm>
              <a:off x="60603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11"/>
            <p:cNvSpPr/>
            <p:nvPr/>
          </p:nvSpPr>
          <p:spPr>
            <a:xfrm>
              <a:off x="60603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11"/>
            <p:cNvSpPr/>
            <p:nvPr/>
          </p:nvSpPr>
          <p:spPr>
            <a:xfrm>
              <a:off x="60603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11"/>
            <p:cNvSpPr/>
            <p:nvPr/>
          </p:nvSpPr>
          <p:spPr>
            <a:xfrm>
              <a:off x="606037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11"/>
            <p:cNvSpPr/>
            <p:nvPr/>
          </p:nvSpPr>
          <p:spPr>
            <a:xfrm>
              <a:off x="60603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11"/>
            <p:cNvSpPr/>
            <p:nvPr/>
          </p:nvSpPr>
          <p:spPr>
            <a:xfrm>
              <a:off x="606037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11"/>
            <p:cNvSpPr/>
            <p:nvPr/>
          </p:nvSpPr>
          <p:spPr>
            <a:xfrm>
              <a:off x="60603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11"/>
            <p:cNvSpPr/>
            <p:nvPr/>
          </p:nvSpPr>
          <p:spPr>
            <a:xfrm>
              <a:off x="60603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11"/>
            <p:cNvSpPr/>
            <p:nvPr/>
          </p:nvSpPr>
          <p:spPr>
            <a:xfrm>
              <a:off x="60603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11"/>
            <p:cNvSpPr/>
            <p:nvPr/>
          </p:nvSpPr>
          <p:spPr>
            <a:xfrm>
              <a:off x="60603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11"/>
            <p:cNvSpPr/>
            <p:nvPr/>
          </p:nvSpPr>
          <p:spPr>
            <a:xfrm>
              <a:off x="60603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11"/>
            <p:cNvSpPr/>
            <p:nvPr/>
          </p:nvSpPr>
          <p:spPr>
            <a:xfrm>
              <a:off x="606037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11"/>
            <p:cNvSpPr/>
            <p:nvPr/>
          </p:nvSpPr>
          <p:spPr>
            <a:xfrm>
              <a:off x="60603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11"/>
            <p:cNvSpPr/>
            <p:nvPr/>
          </p:nvSpPr>
          <p:spPr>
            <a:xfrm>
              <a:off x="60603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11"/>
            <p:cNvSpPr/>
            <p:nvPr/>
          </p:nvSpPr>
          <p:spPr>
            <a:xfrm>
              <a:off x="60603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11"/>
            <p:cNvSpPr/>
            <p:nvPr/>
          </p:nvSpPr>
          <p:spPr>
            <a:xfrm>
              <a:off x="60603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11"/>
            <p:cNvSpPr/>
            <p:nvPr/>
          </p:nvSpPr>
          <p:spPr>
            <a:xfrm>
              <a:off x="60603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11"/>
            <p:cNvSpPr/>
            <p:nvPr/>
          </p:nvSpPr>
          <p:spPr>
            <a:xfrm>
              <a:off x="60603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11"/>
            <p:cNvSpPr/>
            <p:nvPr/>
          </p:nvSpPr>
          <p:spPr>
            <a:xfrm>
              <a:off x="60603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11"/>
            <p:cNvSpPr/>
            <p:nvPr/>
          </p:nvSpPr>
          <p:spPr>
            <a:xfrm>
              <a:off x="60603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11"/>
            <p:cNvSpPr/>
            <p:nvPr/>
          </p:nvSpPr>
          <p:spPr>
            <a:xfrm>
              <a:off x="60603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11"/>
            <p:cNvSpPr/>
            <p:nvPr/>
          </p:nvSpPr>
          <p:spPr>
            <a:xfrm>
              <a:off x="60603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11"/>
            <p:cNvSpPr/>
            <p:nvPr/>
          </p:nvSpPr>
          <p:spPr>
            <a:xfrm>
              <a:off x="60603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11"/>
            <p:cNvSpPr/>
            <p:nvPr/>
          </p:nvSpPr>
          <p:spPr>
            <a:xfrm>
              <a:off x="60603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11"/>
            <p:cNvSpPr/>
            <p:nvPr/>
          </p:nvSpPr>
          <p:spPr>
            <a:xfrm>
              <a:off x="606037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11"/>
            <p:cNvSpPr/>
            <p:nvPr/>
          </p:nvSpPr>
          <p:spPr>
            <a:xfrm>
              <a:off x="62108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11"/>
            <p:cNvSpPr/>
            <p:nvPr/>
          </p:nvSpPr>
          <p:spPr>
            <a:xfrm>
              <a:off x="62108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11"/>
            <p:cNvSpPr/>
            <p:nvPr/>
          </p:nvSpPr>
          <p:spPr>
            <a:xfrm>
              <a:off x="62108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11"/>
            <p:cNvSpPr/>
            <p:nvPr/>
          </p:nvSpPr>
          <p:spPr>
            <a:xfrm>
              <a:off x="62108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11"/>
            <p:cNvSpPr/>
            <p:nvPr/>
          </p:nvSpPr>
          <p:spPr>
            <a:xfrm>
              <a:off x="62108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11"/>
            <p:cNvSpPr/>
            <p:nvPr/>
          </p:nvSpPr>
          <p:spPr>
            <a:xfrm>
              <a:off x="62108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11"/>
            <p:cNvSpPr/>
            <p:nvPr/>
          </p:nvSpPr>
          <p:spPr>
            <a:xfrm>
              <a:off x="62108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11"/>
            <p:cNvSpPr/>
            <p:nvPr/>
          </p:nvSpPr>
          <p:spPr>
            <a:xfrm>
              <a:off x="62108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11"/>
            <p:cNvSpPr/>
            <p:nvPr/>
          </p:nvSpPr>
          <p:spPr>
            <a:xfrm>
              <a:off x="62108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11"/>
            <p:cNvSpPr/>
            <p:nvPr/>
          </p:nvSpPr>
          <p:spPr>
            <a:xfrm>
              <a:off x="62108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11"/>
            <p:cNvSpPr/>
            <p:nvPr/>
          </p:nvSpPr>
          <p:spPr>
            <a:xfrm>
              <a:off x="62108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1"/>
            <p:cNvSpPr/>
            <p:nvPr/>
          </p:nvSpPr>
          <p:spPr>
            <a:xfrm>
              <a:off x="62108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11"/>
            <p:cNvSpPr/>
            <p:nvPr/>
          </p:nvSpPr>
          <p:spPr>
            <a:xfrm>
              <a:off x="62108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11"/>
            <p:cNvSpPr/>
            <p:nvPr/>
          </p:nvSpPr>
          <p:spPr>
            <a:xfrm>
              <a:off x="62108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11"/>
            <p:cNvSpPr/>
            <p:nvPr/>
          </p:nvSpPr>
          <p:spPr>
            <a:xfrm>
              <a:off x="62108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11"/>
            <p:cNvSpPr/>
            <p:nvPr/>
          </p:nvSpPr>
          <p:spPr>
            <a:xfrm>
              <a:off x="62108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11"/>
            <p:cNvSpPr/>
            <p:nvPr/>
          </p:nvSpPr>
          <p:spPr>
            <a:xfrm>
              <a:off x="62108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11"/>
            <p:cNvSpPr/>
            <p:nvPr/>
          </p:nvSpPr>
          <p:spPr>
            <a:xfrm>
              <a:off x="62108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11"/>
            <p:cNvSpPr/>
            <p:nvPr/>
          </p:nvSpPr>
          <p:spPr>
            <a:xfrm>
              <a:off x="62108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11"/>
            <p:cNvSpPr/>
            <p:nvPr/>
          </p:nvSpPr>
          <p:spPr>
            <a:xfrm>
              <a:off x="62108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11"/>
            <p:cNvSpPr/>
            <p:nvPr/>
          </p:nvSpPr>
          <p:spPr>
            <a:xfrm>
              <a:off x="636137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11"/>
            <p:cNvSpPr/>
            <p:nvPr/>
          </p:nvSpPr>
          <p:spPr>
            <a:xfrm>
              <a:off x="636137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1"/>
            <p:cNvSpPr/>
            <p:nvPr/>
          </p:nvSpPr>
          <p:spPr>
            <a:xfrm>
              <a:off x="636137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1"/>
            <p:cNvSpPr/>
            <p:nvPr/>
          </p:nvSpPr>
          <p:spPr>
            <a:xfrm>
              <a:off x="636137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1"/>
            <p:cNvSpPr/>
            <p:nvPr/>
          </p:nvSpPr>
          <p:spPr>
            <a:xfrm>
              <a:off x="636137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1"/>
            <p:cNvSpPr/>
            <p:nvPr/>
          </p:nvSpPr>
          <p:spPr>
            <a:xfrm>
              <a:off x="636137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1"/>
            <p:cNvSpPr/>
            <p:nvPr/>
          </p:nvSpPr>
          <p:spPr>
            <a:xfrm>
              <a:off x="636137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1"/>
            <p:cNvSpPr/>
            <p:nvPr/>
          </p:nvSpPr>
          <p:spPr>
            <a:xfrm>
              <a:off x="636137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1"/>
            <p:cNvSpPr/>
            <p:nvPr/>
          </p:nvSpPr>
          <p:spPr>
            <a:xfrm>
              <a:off x="636137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1"/>
            <p:cNvSpPr/>
            <p:nvPr/>
          </p:nvSpPr>
          <p:spPr>
            <a:xfrm>
              <a:off x="636137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1"/>
            <p:cNvSpPr/>
            <p:nvPr/>
          </p:nvSpPr>
          <p:spPr>
            <a:xfrm>
              <a:off x="636137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1"/>
            <p:cNvSpPr/>
            <p:nvPr/>
          </p:nvSpPr>
          <p:spPr>
            <a:xfrm>
              <a:off x="636137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11"/>
            <p:cNvSpPr/>
            <p:nvPr/>
          </p:nvSpPr>
          <p:spPr>
            <a:xfrm>
              <a:off x="636137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11"/>
            <p:cNvSpPr/>
            <p:nvPr/>
          </p:nvSpPr>
          <p:spPr>
            <a:xfrm>
              <a:off x="636137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11"/>
            <p:cNvSpPr/>
            <p:nvPr/>
          </p:nvSpPr>
          <p:spPr>
            <a:xfrm>
              <a:off x="636137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11"/>
            <p:cNvSpPr/>
            <p:nvPr/>
          </p:nvSpPr>
          <p:spPr>
            <a:xfrm>
              <a:off x="636137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11"/>
            <p:cNvSpPr/>
            <p:nvPr/>
          </p:nvSpPr>
          <p:spPr>
            <a:xfrm>
              <a:off x="636137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11"/>
            <p:cNvSpPr/>
            <p:nvPr/>
          </p:nvSpPr>
          <p:spPr>
            <a:xfrm>
              <a:off x="636137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11"/>
            <p:cNvSpPr/>
            <p:nvPr/>
          </p:nvSpPr>
          <p:spPr>
            <a:xfrm>
              <a:off x="65119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11"/>
            <p:cNvSpPr/>
            <p:nvPr/>
          </p:nvSpPr>
          <p:spPr>
            <a:xfrm>
              <a:off x="65119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11"/>
            <p:cNvSpPr/>
            <p:nvPr/>
          </p:nvSpPr>
          <p:spPr>
            <a:xfrm>
              <a:off x="65119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11"/>
            <p:cNvSpPr/>
            <p:nvPr/>
          </p:nvSpPr>
          <p:spPr>
            <a:xfrm>
              <a:off x="65119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1"/>
            <p:cNvSpPr/>
            <p:nvPr/>
          </p:nvSpPr>
          <p:spPr>
            <a:xfrm>
              <a:off x="65119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11"/>
            <p:cNvSpPr/>
            <p:nvPr/>
          </p:nvSpPr>
          <p:spPr>
            <a:xfrm>
              <a:off x="65119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11"/>
            <p:cNvSpPr/>
            <p:nvPr/>
          </p:nvSpPr>
          <p:spPr>
            <a:xfrm>
              <a:off x="65119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1"/>
            <p:cNvSpPr/>
            <p:nvPr/>
          </p:nvSpPr>
          <p:spPr>
            <a:xfrm>
              <a:off x="65119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1"/>
            <p:cNvSpPr/>
            <p:nvPr/>
          </p:nvSpPr>
          <p:spPr>
            <a:xfrm>
              <a:off x="66624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1"/>
            <p:cNvSpPr/>
            <p:nvPr/>
          </p:nvSpPr>
          <p:spPr>
            <a:xfrm>
              <a:off x="66624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1"/>
            <p:cNvSpPr/>
            <p:nvPr/>
          </p:nvSpPr>
          <p:spPr>
            <a:xfrm>
              <a:off x="66624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4" name="Google Shape;3454;p11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455" name="Google Shape;3455;p11"/>
            <p:cNvSpPr/>
            <p:nvPr/>
          </p:nvSpPr>
          <p:spPr>
            <a:xfrm>
              <a:off x="56088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1"/>
            <p:cNvSpPr/>
            <p:nvPr/>
          </p:nvSpPr>
          <p:spPr>
            <a:xfrm>
              <a:off x="56088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1"/>
            <p:cNvSpPr/>
            <p:nvPr/>
          </p:nvSpPr>
          <p:spPr>
            <a:xfrm>
              <a:off x="56088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1"/>
            <p:cNvSpPr/>
            <p:nvPr/>
          </p:nvSpPr>
          <p:spPr>
            <a:xfrm>
              <a:off x="56088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1"/>
            <p:cNvSpPr/>
            <p:nvPr/>
          </p:nvSpPr>
          <p:spPr>
            <a:xfrm>
              <a:off x="57593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1"/>
            <p:cNvSpPr/>
            <p:nvPr/>
          </p:nvSpPr>
          <p:spPr>
            <a:xfrm>
              <a:off x="57593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1"/>
            <p:cNvSpPr/>
            <p:nvPr/>
          </p:nvSpPr>
          <p:spPr>
            <a:xfrm>
              <a:off x="57593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1"/>
            <p:cNvSpPr/>
            <p:nvPr/>
          </p:nvSpPr>
          <p:spPr>
            <a:xfrm>
              <a:off x="57593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1"/>
            <p:cNvSpPr/>
            <p:nvPr/>
          </p:nvSpPr>
          <p:spPr>
            <a:xfrm>
              <a:off x="57593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1"/>
            <p:cNvSpPr/>
            <p:nvPr/>
          </p:nvSpPr>
          <p:spPr>
            <a:xfrm>
              <a:off x="57593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11"/>
            <p:cNvSpPr/>
            <p:nvPr/>
          </p:nvSpPr>
          <p:spPr>
            <a:xfrm>
              <a:off x="57593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11"/>
            <p:cNvSpPr/>
            <p:nvPr/>
          </p:nvSpPr>
          <p:spPr>
            <a:xfrm>
              <a:off x="57593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11"/>
            <p:cNvSpPr/>
            <p:nvPr/>
          </p:nvSpPr>
          <p:spPr>
            <a:xfrm>
              <a:off x="57593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11"/>
            <p:cNvSpPr/>
            <p:nvPr/>
          </p:nvSpPr>
          <p:spPr>
            <a:xfrm>
              <a:off x="57593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11"/>
            <p:cNvSpPr/>
            <p:nvPr/>
          </p:nvSpPr>
          <p:spPr>
            <a:xfrm>
              <a:off x="57593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11"/>
            <p:cNvSpPr/>
            <p:nvPr/>
          </p:nvSpPr>
          <p:spPr>
            <a:xfrm>
              <a:off x="57593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11"/>
            <p:cNvSpPr/>
            <p:nvPr/>
          </p:nvSpPr>
          <p:spPr>
            <a:xfrm>
              <a:off x="57593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11"/>
            <p:cNvSpPr/>
            <p:nvPr/>
          </p:nvSpPr>
          <p:spPr>
            <a:xfrm>
              <a:off x="57593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11"/>
            <p:cNvSpPr/>
            <p:nvPr/>
          </p:nvSpPr>
          <p:spPr>
            <a:xfrm>
              <a:off x="57593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11"/>
            <p:cNvSpPr/>
            <p:nvPr/>
          </p:nvSpPr>
          <p:spPr>
            <a:xfrm>
              <a:off x="57593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11"/>
            <p:cNvSpPr/>
            <p:nvPr/>
          </p:nvSpPr>
          <p:spPr>
            <a:xfrm>
              <a:off x="57593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11"/>
            <p:cNvSpPr/>
            <p:nvPr/>
          </p:nvSpPr>
          <p:spPr>
            <a:xfrm>
              <a:off x="59098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11"/>
            <p:cNvSpPr/>
            <p:nvPr/>
          </p:nvSpPr>
          <p:spPr>
            <a:xfrm>
              <a:off x="59098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11"/>
            <p:cNvSpPr/>
            <p:nvPr/>
          </p:nvSpPr>
          <p:spPr>
            <a:xfrm>
              <a:off x="59098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11"/>
            <p:cNvSpPr/>
            <p:nvPr/>
          </p:nvSpPr>
          <p:spPr>
            <a:xfrm>
              <a:off x="59098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11"/>
            <p:cNvSpPr/>
            <p:nvPr/>
          </p:nvSpPr>
          <p:spPr>
            <a:xfrm>
              <a:off x="59098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11"/>
            <p:cNvSpPr/>
            <p:nvPr/>
          </p:nvSpPr>
          <p:spPr>
            <a:xfrm>
              <a:off x="59098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11"/>
            <p:cNvSpPr/>
            <p:nvPr/>
          </p:nvSpPr>
          <p:spPr>
            <a:xfrm>
              <a:off x="59098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11"/>
            <p:cNvSpPr/>
            <p:nvPr/>
          </p:nvSpPr>
          <p:spPr>
            <a:xfrm>
              <a:off x="59098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11"/>
            <p:cNvSpPr/>
            <p:nvPr/>
          </p:nvSpPr>
          <p:spPr>
            <a:xfrm>
              <a:off x="59098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11"/>
            <p:cNvSpPr/>
            <p:nvPr/>
          </p:nvSpPr>
          <p:spPr>
            <a:xfrm>
              <a:off x="59098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11"/>
            <p:cNvSpPr/>
            <p:nvPr/>
          </p:nvSpPr>
          <p:spPr>
            <a:xfrm>
              <a:off x="59098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11"/>
            <p:cNvSpPr/>
            <p:nvPr/>
          </p:nvSpPr>
          <p:spPr>
            <a:xfrm>
              <a:off x="59098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11"/>
            <p:cNvSpPr/>
            <p:nvPr/>
          </p:nvSpPr>
          <p:spPr>
            <a:xfrm>
              <a:off x="59098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11"/>
            <p:cNvSpPr/>
            <p:nvPr/>
          </p:nvSpPr>
          <p:spPr>
            <a:xfrm>
              <a:off x="60603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11"/>
            <p:cNvSpPr/>
            <p:nvPr/>
          </p:nvSpPr>
          <p:spPr>
            <a:xfrm>
              <a:off x="606037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11"/>
            <p:cNvSpPr/>
            <p:nvPr/>
          </p:nvSpPr>
          <p:spPr>
            <a:xfrm>
              <a:off x="606037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11"/>
            <p:cNvSpPr/>
            <p:nvPr/>
          </p:nvSpPr>
          <p:spPr>
            <a:xfrm>
              <a:off x="60603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11"/>
            <p:cNvSpPr/>
            <p:nvPr/>
          </p:nvSpPr>
          <p:spPr>
            <a:xfrm>
              <a:off x="60603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11"/>
            <p:cNvSpPr/>
            <p:nvPr/>
          </p:nvSpPr>
          <p:spPr>
            <a:xfrm>
              <a:off x="60603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11"/>
            <p:cNvSpPr/>
            <p:nvPr/>
          </p:nvSpPr>
          <p:spPr>
            <a:xfrm>
              <a:off x="60603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11"/>
            <p:cNvSpPr/>
            <p:nvPr/>
          </p:nvSpPr>
          <p:spPr>
            <a:xfrm>
              <a:off x="60603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11"/>
            <p:cNvSpPr/>
            <p:nvPr/>
          </p:nvSpPr>
          <p:spPr>
            <a:xfrm>
              <a:off x="62108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11"/>
            <p:cNvSpPr/>
            <p:nvPr/>
          </p:nvSpPr>
          <p:spPr>
            <a:xfrm>
              <a:off x="62108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11"/>
            <p:cNvSpPr/>
            <p:nvPr/>
          </p:nvSpPr>
          <p:spPr>
            <a:xfrm>
              <a:off x="62108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11"/>
            <p:cNvSpPr/>
            <p:nvPr/>
          </p:nvSpPr>
          <p:spPr>
            <a:xfrm>
              <a:off x="62108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11"/>
            <p:cNvSpPr/>
            <p:nvPr/>
          </p:nvSpPr>
          <p:spPr>
            <a:xfrm>
              <a:off x="62108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11"/>
            <p:cNvSpPr/>
            <p:nvPr/>
          </p:nvSpPr>
          <p:spPr>
            <a:xfrm>
              <a:off x="636137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11"/>
            <p:cNvSpPr/>
            <p:nvPr/>
          </p:nvSpPr>
          <p:spPr>
            <a:xfrm>
              <a:off x="636137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11"/>
            <p:cNvSpPr/>
            <p:nvPr/>
          </p:nvSpPr>
          <p:spPr>
            <a:xfrm>
              <a:off x="66624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5" name="Google Shape;3505;p11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">
  <p:cSld name="BLANK_1_1">
    <p:bg>
      <p:bgPr>
        <a:solidFill>
          <a:schemeClr val="accent6"/>
        </a:solidFill>
      </p:bgPr>
    </p:bg>
    <p:spTree>
      <p:nvGrpSpPr>
        <p:cNvPr id="3506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7" name="Google Shape;3507;p12"/>
          <p:cNvGrpSpPr/>
          <p:nvPr/>
        </p:nvGrpSpPr>
        <p:grpSpPr>
          <a:xfrm>
            <a:off x="7828607" y="28698"/>
            <a:ext cx="1286904" cy="5086302"/>
            <a:chOff x="6367294" y="28698"/>
            <a:chExt cx="1286904" cy="5086302"/>
          </a:xfrm>
        </p:grpSpPr>
        <p:sp>
          <p:nvSpPr>
            <p:cNvPr id="3508" name="Google Shape;3508;p12"/>
            <p:cNvSpPr/>
            <p:nvPr/>
          </p:nvSpPr>
          <p:spPr>
            <a:xfrm rot="10800000">
              <a:off x="7536331" y="61320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12"/>
            <p:cNvSpPr/>
            <p:nvPr/>
          </p:nvSpPr>
          <p:spPr>
            <a:xfrm rot="10800000">
              <a:off x="7244066" y="2659036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12"/>
            <p:cNvSpPr/>
            <p:nvPr/>
          </p:nvSpPr>
          <p:spPr>
            <a:xfrm rot="10800000">
              <a:off x="7244066" y="17481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12"/>
            <p:cNvSpPr/>
            <p:nvPr/>
          </p:nvSpPr>
          <p:spPr>
            <a:xfrm rot="10800000">
              <a:off x="6659535" y="4266482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12"/>
            <p:cNvSpPr/>
            <p:nvPr/>
          </p:nvSpPr>
          <p:spPr>
            <a:xfrm rot="10800000">
              <a:off x="7536331" y="4704867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12"/>
            <p:cNvSpPr/>
            <p:nvPr/>
          </p:nvSpPr>
          <p:spPr>
            <a:xfrm rot="10800000">
              <a:off x="7536331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2"/>
            <p:cNvSpPr/>
            <p:nvPr/>
          </p:nvSpPr>
          <p:spPr>
            <a:xfrm rot="10800000">
              <a:off x="7536331" y="426648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2"/>
            <p:cNvSpPr/>
            <p:nvPr/>
          </p:nvSpPr>
          <p:spPr>
            <a:xfrm rot="10800000">
              <a:off x="7536331" y="397421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2"/>
            <p:cNvSpPr/>
            <p:nvPr/>
          </p:nvSpPr>
          <p:spPr>
            <a:xfrm rot="10800000">
              <a:off x="7536331" y="382809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2"/>
            <p:cNvSpPr/>
            <p:nvPr/>
          </p:nvSpPr>
          <p:spPr>
            <a:xfrm rot="10800000">
              <a:off x="7536331" y="3681951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12"/>
            <p:cNvSpPr/>
            <p:nvPr/>
          </p:nvSpPr>
          <p:spPr>
            <a:xfrm rot="10800000">
              <a:off x="7536331" y="353583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12"/>
            <p:cNvSpPr/>
            <p:nvPr/>
          </p:nvSpPr>
          <p:spPr>
            <a:xfrm rot="10800000">
              <a:off x="7536331" y="309744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12"/>
            <p:cNvSpPr/>
            <p:nvPr/>
          </p:nvSpPr>
          <p:spPr>
            <a:xfrm rot="10800000">
              <a:off x="7536331" y="295130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12"/>
            <p:cNvSpPr/>
            <p:nvPr/>
          </p:nvSpPr>
          <p:spPr>
            <a:xfrm rot="10800000">
              <a:off x="7536331" y="280518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12"/>
            <p:cNvSpPr/>
            <p:nvPr/>
          </p:nvSpPr>
          <p:spPr>
            <a:xfrm rot="10800000">
              <a:off x="7536331" y="2659036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12"/>
            <p:cNvSpPr/>
            <p:nvPr/>
          </p:nvSpPr>
          <p:spPr>
            <a:xfrm rot="10800000">
              <a:off x="7536331" y="251291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12"/>
            <p:cNvSpPr/>
            <p:nvPr/>
          </p:nvSpPr>
          <p:spPr>
            <a:xfrm rot="10800000">
              <a:off x="7536331" y="2366770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12"/>
            <p:cNvSpPr/>
            <p:nvPr/>
          </p:nvSpPr>
          <p:spPr>
            <a:xfrm rot="10800000">
              <a:off x="7536331" y="222065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12"/>
            <p:cNvSpPr/>
            <p:nvPr/>
          </p:nvSpPr>
          <p:spPr>
            <a:xfrm rot="10800000">
              <a:off x="7536331" y="207452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12"/>
            <p:cNvSpPr/>
            <p:nvPr/>
          </p:nvSpPr>
          <p:spPr>
            <a:xfrm rot="10800000">
              <a:off x="7536331" y="192838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12"/>
            <p:cNvSpPr/>
            <p:nvPr/>
          </p:nvSpPr>
          <p:spPr>
            <a:xfrm rot="10800000">
              <a:off x="7536331" y="178226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12"/>
            <p:cNvSpPr/>
            <p:nvPr/>
          </p:nvSpPr>
          <p:spPr>
            <a:xfrm rot="10800000">
              <a:off x="7536331" y="148999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12"/>
            <p:cNvSpPr/>
            <p:nvPr/>
          </p:nvSpPr>
          <p:spPr>
            <a:xfrm rot="10800000">
              <a:off x="7536331" y="119773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12"/>
            <p:cNvSpPr/>
            <p:nvPr/>
          </p:nvSpPr>
          <p:spPr>
            <a:xfrm rot="10800000">
              <a:off x="7536331" y="105161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12"/>
            <p:cNvSpPr/>
            <p:nvPr/>
          </p:nvSpPr>
          <p:spPr>
            <a:xfrm rot="10800000">
              <a:off x="7536331" y="90546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12"/>
            <p:cNvSpPr/>
            <p:nvPr/>
          </p:nvSpPr>
          <p:spPr>
            <a:xfrm rot="10800000">
              <a:off x="7536331" y="75934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12"/>
            <p:cNvSpPr/>
            <p:nvPr/>
          </p:nvSpPr>
          <p:spPr>
            <a:xfrm rot="10800000">
              <a:off x="7536331" y="46708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12"/>
            <p:cNvSpPr/>
            <p:nvPr/>
          </p:nvSpPr>
          <p:spPr>
            <a:xfrm rot="10800000">
              <a:off x="7536331" y="320938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12"/>
            <p:cNvSpPr/>
            <p:nvPr/>
          </p:nvSpPr>
          <p:spPr>
            <a:xfrm rot="10800000">
              <a:off x="7536331" y="17481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12"/>
            <p:cNvSpPr/>
            <p:nvPr/>
          </p:nvSpPr>
          <p:spPr>
            <a:xfrm rot="10800000">
              <a:off x="7536331" y="2869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12"/>
            <p:cNvSpPr/>
            <p:nvPr/>
          </p:nvSpPr>
          <p:spPr>
            <a:xfrm rot="10800000">
              <a:off x="7390210" y="485101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12"/>
            <p:cNvSpPr/>
            <p:nvPr/>
          </p:nvSpPr>
          <p:spPr>
            <a:xfrm rot="10800000">
              <a:off x="7390210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12"/>
            <p:cNvSpPr/>
            <p:nvPr/>
          </p:nvSpPr>
          <p:spPr>
            <a:xfrm rot="10800000">
              <a:off x="7390210" y="441262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12"/>
            <p:cNvSpPr/>
            <p:nvPr/>
          </p:nvSpPr>
          <p:spPr>
            <a:xfrm rot="10800000">
              <a:off x="7390210" y="426648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12"/>
            <p:cNvSpPr/>
            <p:nvPr/>
          </p:nvSpPr>
          <p:spPr>
            <a:xfrm rot="10800000">
              <a:off x="7390210" y="412036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12"/>
            <p:cNvSpPr/>
            <p:nvPr/>
          </p:nvSpPr>
          <p:spPr>
            <a:xfrm rot="10800000">
              <a:off x="7390210" y="382809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12"/>
            <p:cNvSpPr/>
            <p:nvPr/>
          </p:nvSpPr>
          <p:spPr>
            <a:xfrm rot="10800000">
              <a:off x="7390210" y="353583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12"/>
            <p:cNvSpPr/>
            <p:nvPr/>
          </p:nvSpPr>
          <p:spPr>
            <a:xfrm rot="10800000">
              <a:off x="7390210" y="338971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12"/>
            <p:cNvSpPr/>
            <p:nvPr/>
          </p:nvSpPr>
          <p:spPr>
            <a:xfrm rot="10800000">
              <a:off x="7390210" y="324356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12"/>
            <p:cNvSpPr/>
            <p:nvPr/>
          </p:nvSpPr>
          <p:spPr>
            <a:xfrm rot="10800000">
              <a:off x="7390210" y="295130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12"/>
            <p:cNvSpPr/>
            <p:nvPr/>
          </p:nvSpPr>
          <p:spPr>
            <a:xfrm rot="10800000">
              <a:off x="7390210" y="280518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12"/>
            <p:cNvSpPr/>
            <p:nvPr/>
          </p:nvSpPr>
          <p:spPr>
            <a:xfrm rot="10800000">
              <a:off x="7390210" y="2659036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12"/>
            <p:cNvSpPr/>
            <p:nvPr/>
          </p:nvSpPr>
          <p:spPr>
            <a:xfrm rot="10800000">
              <a:off x="7390210" y="251291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12"/>
            <p:cNvSpPr/>
            <p:nvPr/>
          </p:nvSpPr>
          <p:spPr>
            <a:xfrm rot="10800000">
              <a:off x="7390210" y="2366770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12"/>
            <p:cNvSpPr/>
            <p:nvPr/>
          </p:nvSpPr>
          <p:spPr>
            <a:xfrm rot="10800000">
              <a:off x="7390210" y="222065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12"/>
            <p:cNvSpPr/>
            <p:nvPr/>
          </p:nvSpPr>
          <p:spPr>
            <a:xfrm rot="10800000">
              <a:off x="7390210" y="207452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12"/>
            <p:cNvSpPr/>
            <p:nvPr/>
          </p:nvSpPr>
          <p:spPr>
            <a:xfrm rot="10800000">
              <a:off x="7390210" y="178226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12"/>
            <p:cNvSpPr/>
            <p:nvPr/>
          </p:nvSpPr>
          <p:spPr>
            <a:xfrm rot="10800000">
              <a:off x="7390210" y="148999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12"/>
            <p:cNvSpPr/>
            <p:nvPr/>
          </p:nvSpPr>
          <p:spPr>
            <a:xfrm rot="10800000">
              <a:off x="7390210" y="1343854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12"/>
            <p:cNvSpPr/>
            <p:nvPr/>
          </p:nvSpPr>
          <p:spPr>
            <a:xfrm rot="10800000">
              <a:off x="7390210" y="119773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12"/>
            <p:cNvSpPr/>
            <p:nvPr/>
          </p:nvSpPr>
          <p:spPr>
            <a:xfrm rot="10800000">
              <a:off x="7390210" y="105161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12"/>
            <p:cNvSpPr/>
            <p:nvPr/>
          </p:nvSpPr>
          <p:spPr>
            <a:xfrm rot="10800000">
              <a:off x="7390210" y="75934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12"/>
            <p:cNvSpPr/>
            <p:nvPr/>
          </p:nvSpPr>
          <p:spPr>
            <a:xfrm rot="10800000">
              <a:off x="7390210" y="61320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12"/>
            <p:cNvSpPr/>
            <p:nvPr/>
          </p:nvSpPr>
          <p:spPr>
            <a:xfrm rot="10800000">
              <a:off x="7390210" y="320938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12"/>
            <p:cNvSpPr/>
            <p:nvPr/>
          </p:nvSpPr>
          <p:spPr>
            <a:xfrm rot="10800000">
              <a:off x="7390210" y="2869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12"/>
            <p:cNvSpPr/>
            <p:nvPr/>
          </p:nvSpPr>
          <p:spPr>
            <a:xfrm rot="10800000">
              <a:off x="7244066" y="4704867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12"/>
            <p:cNvSpPr/>
            <p:nvPr/>
          </p:nvSpPr>
          <p:spPr>
            <a:xfrm rot="10800000">
              <a:off x="7244066" y="426648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12"/>
            <p:cNvSpPr/>
            <p:nvPr/>
          </p:nvSpPr>
          <p:spPr>
            <a:xfrm rot="10800000">
              <a:off x="7244066" y="412036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12"/>
            <p:cNvSpPr/>
            <p:nvPr/>
          </p:nvSpPr>
          <p:spPr>
            <a:xfrm rot="10800000">
              <a:off x="7244066" y="397421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12"/>
            <p:cNvSpPr/>
            <p:nvPr/>
          </p:nvSpPr>
          <p:spPr>
            <a:xfrm rot="10800000">
              <a:off x="7244066" y="3681951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12"/>
            <p:cNvSpPr/>
            <p:nvPr/>
          </p:nvSpPr>
          <p:spPr>
            <a:xfrm rot="10800000">
              <a:off x="7244066" y="338971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12"/>
            <p:cNvSpPr/>
            <p:nvPr/>
          </p:nvSpPr>
          <p:spPr>
            <a:xfrm rot="10800000">
              <a:off x="7244066" y="324356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12"/>
            <p:cNvSpPr/>
            <p:nvPr/>
          </p:nvSpPr>
          <p:spPr>
            <a:xfrm rot="10800000">
              <a:off x="7244066" y="309744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12"/>
            <p:cNvSpPr/>
            <p:nvPr/>
          </p:nvSpPr>
          <p:spPr>
            <a:xfrm rot="10800000">
              <a:off x="7244066" y="280518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12"/>
            <p:cNvSpPr/>
            <p:nvPr/>
          </p:nvSpPr>
          <p:spPr>
            <a:xfrm rot="10800000">
              <a:off x="7244066" y="251291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12"/>
            <p:cNvSpPr/>
            <p:nvPr/>
          </p:nvSpPr>
          <p:spPr>
            <a:xfrm rot="10800000">
              <a:off x="7244066" y="222065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12"/>
            <p:cNvSpPr/>
            <p:nvPr/>
          </p:nvSpPr>
          <p:spPr>
            <a:xfrm rot="10800000">
              <a:off x="7244066" y="192838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12"/>
            <p:cNvSpPr/>
            <p:nvPr/>
          </p:nvSpPr>
          <p:spPr>
            <a:xfrm rot="10800000">
              <a:off x="7244066" y="178226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12"/>
            <p:cNvSpPr/>
            <p:nvPr/>
          </p:nvSpPr>
          <p:spPr>
            <a:xfrm rot="10800000">
              <a:off x="7244066" y="1343854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12"/>
            <p:cNvSpPr/>
            <p:nvPr/>
          </p:nvSpPr>
          <p:spPr>
            <a:xfrm rot="10800000">
              <a:off x="7244066" y="119773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12"/>
            <p:cNvSpPr/>
            <p:nvPr/>
          </p:nvSpPr>
          <p:spPr>
            <a:xfrm rot="10800000">
              <a:off x="7244066" y="105161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12"/>
            <p:cNvSpPr/>
            <p:nvPr/>
          </p:nvSpPr>
          <p:spPr>
            <a:xfrm rot="10800000">
              <a:off x="7244066" y="90546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12"/>
            <p:cNvSpPr/>
            <p:nvPr/>
          </p:nvSpPr>
          <p:spPr>
            <a:xfrm rot="10800000">
              <a:off x="7244066" y="75934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12"/>
            <p:cNvSpPr/>
            <p:nvPr/>
          </p:nvSpPr>
          <p:spPr>
            <a:xfrm rot="10800000">
              <a:off x="7244066" y="46708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12"/>
            <p:cNvSpPr/>
            <p:nvPr/>
          </p:nvSpPr>
          <p:spPr>
            <a:xfrm rot="10800000">
              <a:off x="7244066" y="320938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12"/>
            <p:cNvSpPr/>
            <p:nvPr/>
          </p:nvSpPr>
          <p:spPr>
            <a:xfrm rot="10800000">
              <a:off x="7097945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12"/>
            <p:cNvSpPr/>
            <p:nvPr/>
          </p:nvSpPr>
          <p:spPr>
            <a:xfrm rot="10800000">
              <a:off x="7097945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12"/>
            <p:cNvSpPr/>
            <p:nvPr/>
          </p:nvSpPr>
          <p:spPr>
            <a:xfrm rot="10800000">
              <a:off x="7097945" y="426648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2"/>
            <p:cNvSpPr/>
            <p:nvPr/>
          </p:nvSpPr>
          <p:spPr>
            <a:xfrm rot="10800000">
              <a:off x="7097945" y="382809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2"/>
            <p:cNvSpPr/>
            <p:nvPr/>
          </p:nvSpPr>
          <p:spPr>
            <a:xfrm rot="10800000">
              <a:off x="7097945" y="3681951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2"/>
            <p:cNvSpPr/>
            <p:nvPr/>
          </p:nvSpPr>
          <p:spPr>
            <a:xfrm rot="10800000">
              <a:off x="7097945" y="309744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2"/>
            <p:cNvSpPr/>
            <p:nvPr/>
          </p:nvSpPr>
          <p:spPr>
            <a:xfrm rot="10800000">
              <a:off x="7097945" y="295130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2"/>
            <p:cNvSpPr/>
            <p:nvPr/>
          </p:nvSpPr>
          <p:spPr>
            <a:xfrm rot="10800000">
              <a:off x="7097945" y="2659036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2"/>
            <p:cNvSpPr/>
            <p:nvPr/>
          </p:nvSpPr>
          <p:spPr>
            <a:xfrm rot="10800000">
              <a:off x="7097945" y="251291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2"/>
            <p:cNvSpPr/>
            <p:nvPr/>
          </p:nvSpPr>
          <p:spPr>
            <a:xfrm rot="10800000">
              <a:off x="7097945" y="2366770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2"/>
            <p:cNvSpPr/>
            <p:nvPr/>
          </p:nvSpPr>
          <p:spPr>
            <a:xfrm rot="10800000">
              <a:off x="7097945" y="222065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12"/>
            <p:cNvSpPr/>
            <p:nvPr/>
          </p:nvSpPr>
          <p:spPr>
            <a:xfrm rot="10800000">
              <a:off x="7097945" y="178226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12"/>
            <p:cNvSpPr/>
            <p:nvPr/>
          </p:nvSpPr>
          <p:spPr>
            <a:xfrm rot="10800000">
              <a:off x="7097945" y="163612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12"/>
            <p:cNvSpPr/>
            <p:nvPr/>
          </p:nvSpPr>
          <p:spPr>
            <a:xfrm rot="10800000">
              <a:off x="7097945" y="148999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12"/>
            <p:cNvSpPr/>
            <p:nvPr/>
          </p:nvSpPr>
          <p:spPr>
            <a:xfrm rot="10800000">
              <a:off x="7097945" y="119773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2"/>
            <p:cNvSpPr/>
            <p:nvPr/>
          </p:nvSpPr>
          <p:spPr>
            <a:xfrm rot="10800000">
              <a:off x="7097945" y="46708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2"/>
            <p:cNvSpPr/>
            <p:nvPr/>
          </p:nvSpPr>
          <p:spPr>
            <a:xfrm rot="10800000">
              <a:off x="7097945" y="17481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12"/>
            <p:cNvSpPr/>
            <p:nvPr/>
          </p:nvSpPr>
          <p:spPr>
            <a:xfrm rot="10800000">
              <a:off x="7097945" y="2869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12"/>
            <p:cNvSpPr/>
            <p:nvPr/>
          </p:nvSpPr>
          <p:spPr>
            <a:xfrm rot="10800000">
              <a:off x="6951800" y="4851012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12"/>
            <p:cNvSpPr/>
            <p:nvPr/>
          </p:nvSpPr>
          <p:spPr>
            <a:xfrm rot="10800000">
              <a:off x="6951800" y="4704867"/>
              <a:ext cx="117892" cy="117892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12"/>
            <p:cNvSpPr/>
            <p:nvPr/>
          </p:nvSpPr>
          <p:spPr>
            <a:xfrm rot="10800000">
              <a:off x="6951800" y="4266482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2"/>
            <p:cNvSpPr/>
            <p:nvPr/>
          </p:nvSpPr>
          <p:spPr>
            <a:xfrm rot="10800000">
              <a:off x="6951800" y="3974217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2"/>
            <p:cNvSpPr/>
            <p:nvPr/>
          </p:nvSpPr>
          <p:spPr>
            <a:xfrm rot="10800000">
              <a:off x="6951800" y="3681951"/>
              <a:ext cx="117892" cy="117892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12"/>
            <p:cNvSpPr/>
            <p:nvPr/>
          </p:nvSpPr>
          <p:spPr>
            <a:xfrm rot="10800000">
              <a:off x="6951800" y="3243566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12"/>
            <p:cNvSpPr/>
            <p:nvPr/>
          </p:nvSpPr>
          <p:spPr>
            <a:xfrm rot="10800000">
              <a:off x="6951800" y="2951301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2"/>
            <p:cNvSpPr/>
            <p:nvPr/>
          </p:nvSpPr>
          <p:spPr>
            <a:xfrm rot="10800000">
              <a:off x="6951800" y="2512915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2"/>
            <p:cNvSpPr/>
            <p:nvPr/>
          </p:nvSpPr>
          <p:spPr>
            <a:xfrm rot="10800000">
              <a:off x="6951800" y="2220650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2"/>
            <p:cNvSpPr/>
            <p:nvPr/>
          </p:nvSpPr>
          <p:spPr>
            <a:xfrm rot="10800000">
              <a:off x="6951800" y="2074529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2"/>
            <p:cNvSpPr/>
            <p:nvPr/>
          </p:nvSpPr>
          <p:spPr>
            <a:xfrm rot="10800000">
              <a:off x="6951800" y="1782264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2"/>
            <p:cNvSpPr/>
            <p:nvPr/>
          </p:nvSpPr>
          <p:spPr>
            <a:xfrm rot="10800000">
              <a:off x="6951800" y="1636120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2"/>
            <p:cNvSpPr/>
            <p:nvPr/>
          </p:nvSpPr>
          <p:spPr>
            <a:xfrm rot="10800000">
              <a:off x="6951800" y="1489999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2"/>
            <p:cNvSpPr/>
            <p:nvPr/>
          </p:nvSpPr>
          <p:spPr>
            <a:xfrm rot="10800000">
              <a:off x="6951800" y="1197734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12"/>
            <p:cNvSpPr/>
            <p:nvPr/>
          </p:nvSpPr>
          <p:spPr>
            <a:xfrm rot="10800000">
              <a:off x="6951800" y="1051613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12"/>
            <p:cNvSpPr/>
            <p:nvPr/>
          </p:nvSpPr>
          <p:spPr>
            <a:xfrm rot="10800000">
              <a:off x="6951800" y="613204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12"/>
            <p:cNvSpPr/>
            <p:nvPr/>
          </p:nvSpPr>
          <p:spPr>
            <a:xfrm rot="10800000">
              <a:off x="6951800" y="320938"/>
              <a:ext cx="117892" cy="117892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12"/>
            <p:cNvSpPr/>
            <p:nvPr/>
          </p:nvSpPr>
          <p:spPr>
            <a:xfrm rot="10800000">
              <a:off x="6951800" y="174818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2"/>
            <p:cNvSpPr/>
            <p:nvPr/>
          </p:nvSpPr>
          <p:spPr>
            <a:xfrm rot="10800000">
              <a:off x="6805680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2"/>
            <p:cNvSpPr/>
            <p:nvPr/>
          </p:nvSpPr>
          <p:spPr>
            <a:xfrm rot="10800000">
              <a:off x="6805680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2"/>
            <p:cNvSpPr/>
            <p:nvPr/>
          </p:nvSpPr>
          <p:spPr>
            <a:xfrm rot="10800000">
              <a:off x="6805680" y="412036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2"/>
            <p:cNvSpPr/>
            <p:nvPr/>
          </p:nvSpPr>
          <p:spPr>
            <a:xfrm rot="10800000">
              <a:off x="6805680" y="353583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2"/>
            <p:cNvSpPr/>
            <p:nvPr/>
          </p:nvSpPr>
          <p:spPr>
            <a:xfrm rot="10800000">
              <a:off x="6805680" y="295130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12"/>
            <p:cNvSpPr/>
            <p:nvPr/>
          </p:nvSpPr>
          <p:spPr>
            <a:xfrm rot="10800000">
              <a:off x="6805680" y="222065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12"/>
            <p:cNvSpPr/>
            <p:nvPr/>
          </p:nvSpPr>
          <p:spPr>
            <a:xfrm rot="10800000">
              <a:off x="6805680" y="105161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2"/>
            <p:cNvSpPr/>
            <p:nvPr/>
          </p:nvSpPr>
          <p:spPr>
            <a:xfrm rot="10800000">
              <a:off x="6805680" y="90546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2"/>
            <p:cNvSpPr/>
            <p:nvPr/>
          </p:nvSpPr>
          <p:spPr>
            <a:xfrm rot="10800000">
              <a:off x="6805680" y="2869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12"/>
            <p:cNvSpPr/>
            <p:nvPr/>
          </p:nvSpPr>
          <p:spPr>
            <a:xfrm rot="10800000">
              <a:off x="6659535" y="4851012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12"/>
            <p:cNvSpPr/>
            <p:nvPr/>
          </p:nvSpPr>
          <p:spPr>
            <a:xfrm rot="10800000">
              <a:off x="6659535" y="3974217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12"/>
            <p:cNvSpPr/>
            <p:nvPr/>
          </p:nvSpPr>
          <p:spPr>
            <a:xfrm rot="10800000">
              <a:off x="6659535" y="3243566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12"/>
            <p:cNvSpPr/>
            <p:nvPr/>
          </p:nvSpPr>
          <p:spPr>
            <a:xfrm rot="10800000">
              <a:off x="6659535" y="2512915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12"/>
            <p:cNvSpPr/>
            <p:nvPr/>
          </p:nvSpPr>
          <p:spPr>
            <a:xfrm rot="10800000">
              <a:off x="6659535" y="1636120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2"/>
            <p:cNvSpPr/>
            <p:nvPr/>
          </p:nvSpPr>
          <p:spPr>
            <a:xfrm rot="10800000">
              <a:off x="6659535" y="905469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2"/>
            <p:cNvSpPr/>
            <p:nvPr/>
          </p:nvSpPr>
          <p:spPr>
            <a:xfrm rot="10800000">
              <a:off x="6659535" y="759348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2"/>
            <p:cNvSpPr/>
            <p:nvPr/>
          </p:nvSpPr>
          <p:spPr>
            <a:xfrm rot="10800000">
              <a:off x="6659535" y="174818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2"/>
            <p:cNvSpPr/>
            <p:nvPr/>
          </p:nvSpPr>
          <p:spPr>
            <a:xfrm rot="10800000">
              <a:off x="6513415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12"/>
            <p:cNvSpPr/>
            <p:nvPr/>
          </p:nvSpPr>
          <p:spPr>
            <a:xfrm rot="10800000">
              <a:off x="6513415" y="397421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12"/>
            <p:cNvSpPr/>
            <p:nvPr/>
          </p:nvSpPr>
          <p:spPr>
            <a:xfrm rot="10800000">
              <a:off x="6513415" y="207452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12"/>
            <p:cNvSpPr/>
            <p:nvPr/>
          </p:nvSpPr>
          <p:spPr>
            <a:xfrm rot="10800000">
              <a:off x="6513415" y="148999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2"/>
            <p:cNvSpPr/>
            <p:nvPr/>
          </p:nvSpPr>
          <p:spPr>
            <a:xfrm rot="10800000">
              <a:off x="6513415" y="90546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2"/>
            <p:cNvSpPr/>
            <p:nvPr/>
          </p:nvSpPr>
          <p:spPr>
            <a:xfrm rot="10800000">
              <a:off x="6513415" y="17481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2"/>
            <p:cNvSpPr/>
            <p:nvPr/>
          </p:nvSpPr>
          <p:spPr>
            <a:xfrm rot="10800000">
              <a:off x="6367294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2"/>
            <p:cNvSpPr/>
            <p:nvPr/>
          </p:nvSpPr>
          <p:spPr>
            <a:xfrm rot="10800000">
              <a:off x="6367294" y="3681951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2"/>
            <p:cNvSpPr/>
            <p:nvPr/>
          </p:nvSpPr>
          <p:spPr>
            <a:xfrm rot="10800000">
              <a:off x="6367294" y="2659036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2"/>
            <p:cNvSpPr/>
            <p:nvPr/>
          </p:nvSpPr>
          <p:spPr>
            <a:xfrm rot="10800000">
              <a:off x="7536331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2"/>
            <p:cNvSpPr/>
            <p:nvPr/>
          </p:nvSpPr>
          <p:spPr>
            <a:xfrm rot="10800000">
              <a:off x="7536331" y="485101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2"/>
            <p:cNvSpPr/>
            <p:nvPr/>
          </p:nvSpPr>
          <p:spPr>
            <a:xfrm rot="10800000">
              <a:off x="7536331" y="441262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2"/>
            <p:cNvSpPr/>
            <p:nvPr/>
          </p:nvSpPr>
          <p:spPr>
            <a:xfrm rot="10800000">
              <a:off x="7536331" y="412036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2"/>
            <p:cNvSpPr/>
            <p:nvPr/>
          </p:nvSpPr>
          <p:spPr>
            <a:xfrm rot="10800000">
              <a:off x="7536331" y="338971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2"/>
            <p:cNvSpPr/>
            <p:nvPr/>
          </p:nvSpPr>
          <p:spPr>
            <a:xfrm rot="10800000">
              <a:off x="7536331" y="324356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2"/>
            <p:cNvSpPr/>
            <p:nvPr/>
          </p:nvSpPr>
          <p:spPr>
            <a:xfrm rot="10800000">
              <a:off x="7536331" y="163612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12"/>
            <p:cNvSpPr/>
            <p:nvPr/>
          </p:nvSpPr>
          <p:spPr>
            <a:xfrm rot="10800000">
              <a:off x="7536331" y="1343854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12"/>
            <p:cNvSpPr/>
            <p:nvPr/>
          </p:nvSpPr>
          <p:spPr>
            <a:xfrm rot="10800000">
              <a:off x="7390210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12"/>
            <p:cNvSpPr/>
            <p:nvPr/>
          </p:nvSpPr>
          <p:spPr>
            <a:xfrm rot="10800000">
              <a:off x="7390210" y="397421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12"/>
            <p:cNvSpPr/>
            <p:nvPr/>
          </p:nvSpPr>
          <p:spPr>
            <a:xfrm rot="10800000">
              <a:off x="7390210" y="309744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12"/>
            <p:cNvSpPr/>
            <p:nvPr/>
          </p:nvSpPr>
          <p:spPr>
            <a:xfrm rot="10800000">
              <a:off x="7390210" y="163612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2"/>
            <p:cNvSpPr/>
            <p:nvPr/>
          </p:nvSpPr>
          <p:spPr>
            <a:xfrm rot="10800000">
              <a:off x="7390210" y="46708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12"/>
            <p:cNvSpPr/>
            <p:nvPr/>
          </p:nvSpPr>
          <p:spPr>
            <a:xfrm rot="10800000">
              <a:off x="7244066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2"/>
            <p:cNvSpPr/>
            <p:nvPr/>
          </p:nvSpPr>
          <p:spPr>
            <a:xfrm rot="10800000">
              <a:off x="7244066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2"/>
            <p:cNvSpPr/>
            <p:nvPr/>
          </p:nvSpPr>
          <p:spPr>
            <a:xfrm rot="10800000">
              <a:off x="7244066" y="295130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2"/>
            <p:cNvSpPr/>
            <p:nvPr/>
          </p:nvSpPr>
          <p:spPr>
            <a:xfrm rot="10800000">
              <a:off x="7244066" y="207452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2"/>
            <p:cNvSpPr/>
            <p:nvPr/>
          </p:nvSpPr>
          <p:spPr>
            <a:xfrm rot="10800000">
              <a:off x="7244066" y="163612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2"/>
            <p:cNvSpPr/>
            <p:nvPr/>
          </p:nvSpPr>
          <p:spPr>
            <a:xfrm rot="10800000">
              <a:off x="7097945" y="105161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2"/>
            <p:cNvSpPr/>
            <p:nvPr/>
          </p:nvSpPr>
          <p:spPr>
            <a:xfrm rot="10800000">
              <a:off x="6951800" y="3828096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12"/>
            <p:cNvSpPr/>
            <p:nvPr/>
          </p:nvSpPr>
          <p:spPr>
            <a:xfrm rot="10800000">
              <a:off x="6951800" y="2659036"/>
              <a:ext cx="117892" cy="117892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12"/>
            <p:cNvSpPr/>
            <p:nvPr/>
          </p:nvSpPr>
          <p:spPr>
            <a:xfrm rot="10800000">
              <a:off x="6805680" y="320938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12"/>
            <p:cNvSpPr/>
            <p:nvPr/>
          </p:nvSpPr>
          <p:spPr>
            <a:xfrm rot="10800000">
              <a:off x="6513415" y="280518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2"/>
            <p:cNvSpPr/>
            <p:nvPr/>
          </p:nvSpPr>
          <p:spPr>
            <a:xfrm rot="10800000">
              <a:off x="6367294" y="46708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9" name="Google Shape;3669;p12"/>
          <p:cNvGrpSpPr/>
          <p:nvPr/>
        </p:nvGrpSpPr>
        <p:grpSpPr>
          <a:xfrm rot="10800000">
            <a:off x="28739" y="28698"/>
            <a:ext cx="1286904" cy="5086302"/>
            <a:chOff x="6367294" y="28698"/>
            <a:chExt cx="1286904" cy="5086302"/>
          </a:xfrm>
        </p:grpSpPr>
        <p:sp>
          <p:nvSpPr>
            <p:cNvPr id="3670" name="Google Shape;3670;p12"/>
            <p:cNvSpPr/>
            <p:nvPr/>
          </p:nvSpPr>
          <p:spPr>
            <a:xfrm rot="10800000">
              <a:off x="7536331" y="61320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2"/>
            <p:cNvSpPr/>
            <p:nvPr/>
          </p:nvSpPr>
          <p:spPr>
            <a:xfrm rot="10800000">
              <a:off x="7244066" y="2659036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2"/>
            <p:cNvSpPr/>
            <p:nvPr/>
          </p:nvSpPr>
          <p:spPr>
            <a:xfrm rot="10800000">
              <a:off x="7244066" y="17481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2"/>
            <p:cNvSpPr/>
            <p:nvPr/>
          </p:nvSpPr>
          <p:spPr>
            <a:xfrm rot="10800000">
              <a:off x="6659535" y="4266482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2"/>
            <p:cNvSpPr/>
            <p:nvPr/>
          </p:nvSpPr>
          <p:spPr>
            <a:xfrm rot="10800000">
              <a:off x="7536331" y="4704867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2"/>
            <p:cNvSpPr/>
            <p:nvPr/>
          </p:nvSpPr>
          <p:spPr>
            <a:xfrm rot="10800000">
              <a:off x="7536331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2"/>
            <p:cNvSpPr/>
            <p:nvPr/>
          </p:nvSpPr>
          <p:spPr>
            <a:xfrm rot="10800000">
              <a:off x="7536331" y="426648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2"/>
            <p:cNvSpPr/>
            <p:nvPr/>
          </p:nvSpPr>
          <p:spPr>
            <a:xfrm rot="10800000">
              <a:off x="7536331" y="397421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2"/>
            <p:cNvSpPr/>
            <p:nvPr/>
          </p:nvSpPr>
          <p:spPr>
            <a:xfrm rot="10800000">
              <a:off x="7536331" y="382809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2"/>
            <p:cNvSpPr/>
            <p:nvPr/>
          </p:nvSpPr>
          <p:spPr>
            <a:xfrm rot="10800000">
              <a:off x="7536331" y="3681951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2"/>
            <p:cNvSpPr/>
            <p:nvPr/>
          </p:nvSpPr>
          <p:spPr>
            <a:xfrm rot="10800000">
              <a:off x="7536331" y="353583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2"/>
            <p:cNvSpPr/>
            <p:nvPr/>
          </p:nvSpPr>
          <p:spPr>
            <a:xfrm rot="10800000">
              <a:off x="7536331" y="309744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2"/>
            <p:cNvSpPr/>
            <p:nvPr/>
          </p:nvSpPr>
          <p:spPr>
            <a:xfrm rot="10800000">
              <a:off x="7536331" y="295130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2"/>
            <p:cNvSpPr/>
            <p:nvPr/>
          </p:nvSpPr>
          <p:spPr>
            <a:xfrm rot="10800000">
              <a:off x="7536331" y="280518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2"/>
            <p:cNvSpPr/>
            <p:nvPr/>
          </p:nvSpPr>
          <p:spPr>
            <a:xfrm rot="10800000">
              <a:off x="7536331" y="2659036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2"/>
            <p:cNvSpPr/>
            <p:nvPr/>
          </p:nvSpPr>
          <p:spPr>
            <a:xfrm rot="10800000">
              <a:off x="7536331" y="251291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12"/>
            <p:cNvSpPr/>
            <p:nvPr/>
          </p:nvSpPr>
          <p:spPr>
            <a:xfrm rot="10800000">
              <a:off x="7536331" y="2366770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12"/>
            <p:cNvSpPr/>
            <p:nvPr/>
          </p:nvSpPr>
          <p:spPr>
            <a:xfrm rot="10800000">
              <a:off x="7536331" y="222065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12"/>
            <p:cNvSpPr/>
            <p:nvPr/>
          </p:nvSpPr>
          <p:spPr>
            <a:xfrm rot="10800000">
              <a:off x="7536331" y="207452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12"/>
            <p:cNvSpPr/>
            <p:nvPr/>
          </p:nvSpPr>
          <p:spPr>
            <a:xfrm rot="10800000">
              <a:off x="7536331" y="192838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12"/>
            <p:cNvSpPr/>
            <p:nvPr/>
          </p:nvSpPr>
          <p:spPr>
            <a:xfrm rot="10800000">
              <a:off x="7536331" y="178226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12"/>
            <p:cNvSpPr/>
            <p:nvPr/>
          </p:nvSpPr>
          <p:spPr>
            <a:xfrm rot="10800000">
              <a:off x="7536331" y="148999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12"/>
            <p:cNvSpPr/>
            <p:nvPr/>
          </p:nvSpPr>
          <p:spPr>
            <a:xfrm rot="10800000">
              <a:off x="7536331" y="119773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12"/>
            <p:cNvSpPr/>
            <p:nvPr/>
          </p:nvSpPr>
          <p:spPr>
            <a:xfrm rot="10800000">
              <a:off x="7536331" y="105161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12"/>
            <p:cNvSpPr/>
            <p:nvPr/>
          </p:nvSpPr>
          <p:spPr>
            <a:xfrm rot="10800000">
              <a:off x="7536331" y="90546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12"/>
            <p:cNvSpPr/>
            <p:nvPr/>
          </p:nvSpPr>
          <p:spPr>
            <a:xfrm rot="10800000">
              <a:off x="7536331" y="75934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12"/>
            <p:cNvSpPr/>
            <p:nvPr/>
          </p:nvSpPr>
          <p:spPr>
            <a:xfrm rot="10800000">
              <a:off x="7536331" y="46708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12"/>
            <p:cNvSpPr/>
            <p:nvPr/>
          </p:nvSpPr>
          <p:spPr>
            <a:xfrm rot="10800000">
              <a:off x="7536331" y="320938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12"/>
            <p:cNvSpPr/>
            <p:nvPr/>
          </p:nvSpPr>
          <p:spPr>
            <a:xfrm rot="10800000">
              <a:off x="7536331" y="17481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12"/>
            <p:cNvSpPr/>
            <p:nvPr/>
          </p:nvSpPr>
          <p:spPr>
            <a:xfrm rot="10800000">
              <a:off x="7536331" y="2869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12"/>
            <p:cNvSpPr/>
            <p:nvPr/>
          </p:nvSpPr>
          <p:spPr>
            <a:xfrm rot="10800000">
              <a:off x="7390210" y="485101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12"/>
            <p:cNvSpPr/>
            <p:nvPr/>
          </p:nvSpPr>
          <p:spPr>
            <a:xfrm rot="10800000">
              <a:off x="7390210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12"/>
            <p:cNvSpPr/>
            <p:nvPr/>
          </p:nvSpPr>
          <p:spPr>
            <a:xfrm rot="10800000">
              <a:off x="7390210" y="441262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12"/>
            <p:cNvSpPr/>
            <p:nvPr/>
          </p:nvSpPr>
          <p:spPr>
            <a:xfrm rot="10800000">
              <a:off x="7390210" y="426648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12"/>
            <p:cNvSpPr/>
            <p:nvPr/>
          </p:nvSpPr>
          <p:spPr>
            <a:xfrm rot="10800000">
              <a:off x="7390210" y="412036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12"/>
            <p:cNvSpPr/>
            <p:nvPr/>
          </p:nvSpPr>
          <p:spPr>
            <a:xfrm rot="10800000">
              <a:off x="7390210" y="382809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12"/>
            <p:cNvSpPr/>
            <p:nvPr/>
          </p:nvSpPr>
          <p:spPr>
            <a:xfrm rot="10800000">
              <a:off x="7390210" y="353583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12"/>
            <p:cNvSpPr/>
            <p:nvPr/>
          </p:nvSpPr>
          <p:spPr>
            <a:xfrm rot="10800000">
              <a:off x="7390210" y="338971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12"/>
            <p:cNvSpPr/>
            <p:nvPr/>
          </p:nvSpPr>
          <p:spPr>
            <a:xfrm rot="10800000">
              <a:off x="7390210" y="324356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12"/>
            <p:cNvSpPr/>
            <p:nvPr/>
          </p:nvSpPr>
          <p:spPr>
            <a:xfrm rot="10800000">
              <a:off x="7390210" y="295130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12"/>
            <p:cNvSpPr/>
            <p:nvPr/>
          </p:nvSpPr>
          <p:spPr>
            <a:xfrm rot="10800000">
              <a:off x="7390210" y="280518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12"/>
            <p:cNvSpPr/>
            <p:nvPr/>
          </p:nvSpPr>
          <p:spPr>
            <a:xfrm rot="10800000">
              <a:off x="7390210" y="2659036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12"/>
            <p:cNvSpPr/>
            <p:nvPr/>
          </p:nvSpPr>
          <p:spPr>
            <a:xfrm rot="10800000">
              <a:off x="7390210" y="251291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2"/>
            <p:cNvSpPr/>
            <p:nvPr/>
          </p:nvSpPr>
          <p:spPr>
            <a:xfrm rot="10800000">
              <a:off x="7390210" y="2366770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2"/>
            <p:cNvSpPr/>
            <p:nvPr/>
          </p:nvSpPr>
          <p:spPr>
            <a:xfrm rot="10800000">
              <a:off x="7390210" y="222065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2"/>
            <p:cNvSpPr/>
            <p:nvPr/>
          </p:nvSpPr>
          <p:spPr>
            <a:xfrm rot="10800000">
              <a:off x="7390210" y="207452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2"/>
            <p:cNvSpPr/>
            <p:nvPr/>
          </p:nvSpPr>
          <p:spPr>
            <a:xfrm rot="10800000">
              <a:off x="7390210" y="178226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2"/>
            <p:cNvSpPr/>
            <p:nvPr/>
          </p:nvSpPr>
          <p:spPr>
            <a:xfrm rot="10800000">
              <a:off x="7390210" y="148999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2"/>
            <p:cNvSpPr/>
            <p:nvPr/>
          </p:nvSpPr>
          <p:spPr>
            <a:xfrm rot="10800000">
              <a:off x="7390210" y="1343854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2"/>
            <p:cNvSpPr/>
            <p:nvPr/>
          </p:nvSpPr>
          <p:spPr>
            <a:xfrm rot="10800000">
              <a:off x="7390210" y="119773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2"/>
            <p:cNvSpPr/>
            <p:nvPr/>
          </p:nvSpPr>
          <p:spPr>
            <a:xfrm rot="10800000">
              <a:off x="7390210" y="105161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2"/>
            <p:cNvSpPr/>
            <p:nvPr/>
          </p:nvSpPr>
          <p:spPr>
            <a:xfrm rot="10800000">
              <a:off x="7390210" y="75934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2"/>
            <p:cNvSpPr/>
            <p:nvPr/>
          </p:nvSpPr>
          <p:spPr>
            <a:xfrm rot="10800000">
              <a:off x="7390210" y="61320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2"/>
            <p:cNvSpPr/>
            <p:nvPr/>
          </p:nvSpPr>
          <p:spPr>
            <a:xfrm rot="10800000">
              <a:off x="7390210" y="320938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2"/>
            <p:cNvSpPr/>
            <p:nvPr/>
          </p:nvSpPr>
          <p:spPr>
            <a:xfrm rot="10800000">
              <a:off x="7390210" y="2869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2"/>
            <p:cNvSpPr/>
            <p:nvPr/>
          </p:nvSpPr>
          <p:spPr>
            <a:xfrm rot="10800000">
              <a:off x="7244066" y="4704867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2"/>
            <p:cNvSpPr/>
            <p:nvPr/>
          </p:nvSpPr>
          <p:spPr>
            <a:xfrm rot="10800000">
              <a:off x="7244066" y="426648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2"/>
            <p:cNvSpPr/>
            <p:nvPr/>
          </p:nvSpPr>
          <p:spPr>
            <a:xfrm rot="10800000">
              <a:off x="7244066" y="412036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12"/>
            <p:cNvSpPr/>
            <p:nvPr/>
          </p:nvSpPr>
          <p:spPr>
            <a:xfrm rot="10800000">
              <a:off x="7244066" y="397421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12"/>
            <p:cNvSpPr/>
            <p:nvPr/>
          </p:nvSpPr>
          <p:spPr>
            <a:xfrm rot="10800000">
              <a:off x="7244066" y="3681951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2"/>
            <p:cNvSpPr/>
            <p:nvPr/>
          </p:nvSpPr>
          <p:spPr>
            <a:xfrm rot="10800000">
              <a:off x="7244066" y="338971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2"/>
            <p:cNvSpPr/>
            <p:nvPr/>
          </p:nvSpPr>
          <p:spPr>
            <a:xfrm rot="10800000">
              <a:off x="7244066" y="324356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2"/>
            <p:cNvSpPr/>
            <p:nvPr/>
          </p:nvSpPr>
          <p:spPr>
            <a:xfrm rot="10800000">
              <a:off x="7244066" y="309744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2"/>
            <p:cNvSpPr/>
            <p:nvPr/>
          </p:nvSpPr>
          <p:spPr>
            <a:xfrm rot="10800000">
              <a:off x="7244066" y="280518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2"/>
            <p:cNvSpPr/>
            <p:nvPr/>
          </p:nvSpPr>
          <p:spPr>
            <a:xfrm rot="10800000">
              <a:off x="7244066" y="251291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2"/>
            <p:cNvSpPr/>
            <p:nvPr/>
          </p:nvSpPr>
          <p:spPr>
            <a:xfrm rot="10800000">
              <a:off x="7244066" y="222065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2"/>
            <p:cNvSpPr/>
            <p:nvPr/>
          </p:nvSpPr>
          <p:spPr>
            <a:xfrm rot="10800000">
              <a:off x="7244066" y="192838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2"/>
            <p:cNvSpPr/>
            <p:nvPr/>
          </p:nvSpPr>
          <p:spPr>
            <a:xfrm rot="10800000">
              <a:off x="7244066" y="178226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2"/>
            <p:cNvSpPr/>
            <p:nvPr/>
          </p:nvSpPr>
          <p:spPr>
            <a:xfrm rot="10800000">
              <a:off x="7244066" y="1343854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2"/>
            <p:cNvSpPr/>
            <p:nvPr/>
          </p:nvSpPr>
          <p:spPr>
            <a:xfrm rot="10800000">
              <a:off x="7244066" y="119773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12"/>
            <p:cNvSpPr/>
            <p:nvPr/>
          </p:nvSpPr>
          <p:spPr>
            <a:xfrm rot="10800000">
              <a:off x="7244066" y="105161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12"/>
            <p:cNvSpPr/>
            <p:nvPr/>
          </p:nvSpPr>
          <p:spPr>
            <a:xfrm rot="10800000">
              <a:off x="7244066" y="90546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12"/>
            <p:cNvSpPr/>
            <p:nvPr/>
          </p:nvSpPr>
          <p:spPr>
            <a:xfrm rot="10800000">
              <a:off x="7244066" y="75934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2"/>
            <p:cNvSpPr/>
            <p:nvPr/>
          </p:nvSpPr>
          <p:spPr>
            <a:xfrm rot="10800000">
              <a:off x="7244066" y="46708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2"/>
            <p:cNvSpPr/>
            <p:nvPr/>
          </p:nvSpPr>
          <p:spPr>
            <a:xfrm rot="10800000">
              <a:off x="7244066" y="320938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2"/>
            <p:cNvSpPr/>
            <p:nvPr/>
          </p:nvSpPr>
          <p:spPr>
            <a:xfrm rot="10800000">
              <a:off x="7097945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2"/>
            <p:cNvSpPr/>
            <p:nvPr/>
          </p:nvSpPr>
          <p:spPr>
            <a:xfrm rot="10800000">
              <a:off x="7097945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2"/>
            <p:cNvSpPr/>
            <p:nvPr/>
          </p:nvSpPr>
          <p:spPr>
            <a:xfrm rot="10800000">
              <a:off x="7097945" y="426648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2"/>
            <p:cNvSpPr/>
            <p:nvPr/>
          </p:nvSpPr>
          <p:spPr>
            <a:xfrm rot="10800000">
              <a:off x="7097945" y="382809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2"/>
            <p:cNvSpPr/>
            <p:nvPr/>
          </p:nvSpPr>
          <p:spPr>
            <a:xfrm rot="10800000">
              <a:off x="7097945" y="3681951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2"/>
            <p:cNvSpPr/>
            <p:nvPr/>
          </p:nvSpPr>
          <p:spPr>
            <a:xfrm rot="10800000">
              <a:off x="7097945" y="309744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2"/>
            <p:cNvSpPr/>
            <p:nvPr/>
          </p:nvSpPr>
          <p:spPr>
            <a:xfrm rot="10800000">
              <a:off x="7097945" y="295130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2"/>
            <p:cNvSpPr/>
            <p:nvPr/>
          </p:nvSpPr>
          <p:spPr>
            <a:xfrm rot="10800000">
              <a:off x="7097945" y="2659036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2"/>
            <p:cNvSpPr/>
            <p:nvPr/>
          </p:nvSpPr>
          <p:spPr>
            <a:xfrm rot="10800000">
              <a:off x="7097945" y="251291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12"/>
            <p:cNvSpPr/>
            <p:nvPr/>
          </p:nvSpPr>
          <p:spPr>
            <a:xfrm rot="10800000">
              <a:off x="7097945" y="2366770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12"/>
            <p:cNvSpPr/>
            <p:nvPr/>
          </p:nvSpPr>
          <p:spPr>
            <a:xfrm rot="10800000">
              <a:off x="7097945" y="222065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12"/>
            <p:cNvSpPr/>
            <p:nvPr/>
          </p:nvSpPr>
          <p:spPr>
            <a:xfrm rot="10800000">
              <a:off x="7097945" y="178226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12"/>
            <p:cNvSpPr/>
            <p:nvPr/>
          </p:nvSpPr>
          <p:spPr>
            <a:xfrm rot="10800000">
              <a:off x="7097945" y="163612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12"/>
            <p:cNvSpPr/>
            <p:nvPr/>
          </p:nvSpPr>
          <p:spPr>
            <a:xfrm rot="10800000">
              <a:off x="7097945" y="148999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12"/>
            <p:cNvSpPr/>
            <p:nvPr/>
          </p:nvSpPr>
          <p:spPr>
            <a:xfrm rot="10800000">
              <a:off x="7097945" y="1197734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12"/>
            <p:cNvSpPr/>
            <p:nvPr/>
          </p:nvSpPr>
          <p:spPr>
            <a:xfrm rot="10800000">
              <a:off x="7097945" y="46708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12"/>
            <p:cNvSpPr/>
            <p:nvPr/>
          </p:nvSpPr>
          <p:spPr>
            <a:xfrm rot="10800000">
              <a:off x="7097945" y="17481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12"/>
            <p:cNvSpPr/>
            <p:nvPr/>
          </p:nvSpPr>
          <p:spPr>
            <a:xfrm rot="10800000">
              <a:off x="7097945" y="2869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12"/>
            <p:cNvSpPr/>
            <p:nvPr/>
          </p:nvSpPr>
          <p:spPr>
            <a:xfrm rot="10800000">
              <a:off x="6951800" y="4851012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2"/>
            <p:cNvSpPr/>
            <p:nvPr/>
          </p:nvSpPr>
          <p:spPr>
            <a:xfrm rot="10800000">
              <a:off x="6951800" y="4704867"/>
              <a:ext cx="117892" cy="117892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2"/>
            <p:cNvSpPr/>
            <p:nvPr/>
          </p:nvSpPr>
          <p:spPr>
            <a:xfrm rot="10800000">
              <a:off x="6951800" y="4266482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2"/>
            <p:cNvSpPr/>
            <p:nvPr/>
          </p:nvSpPr>
          <p:spPr>
            <a:xfrm rot="10800000">
              <a:off x="6951800" y="3974217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2"/>
            <p:cNvSpPr/>
            <p:nvPr/>
          </p:nvSpPr>
          <p:spPr>
            <a:xfrm rot="10800000">
              <a:off x="6951800" y="3681951"/>
              <a:ext cx="117892" cy="117892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2"/>
            <p:cNvSpPr/>
            <p:nvPr/>
          </p:nvSpPr>
          <p:spPr>
            <a:xfrm rot="10800000">
              <a:off x="6951800" y="3243566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12"/>
            <p:cNvSpPr/>
            <p:nvPr/>
          </p:nvSpPr>
          <p:spPr>
            <a:xfrm rot="10800000">
              <a:off x="6951800" y="2951301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12"/>
            <p:cNvSpPr/>
            <p:nvPr/>
          </p:nvSpPr>
          <p:spPr>
            <a:xfrm rot="10800000">
              <a:off x="6951800" y="2512915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12"/>
            <p:cNvSpPr/>
            <p:nvPr/>
          </p:nvSpPr>
          <p:spPr>
            <a:xfrm rot="10800000">
              <a:off x="6951800" y="2220650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12"/>
            <p:cNvSpPr/>
            <p:nvPr/>
          </p:nvSpPr>
          <p:spPr>
            <a:xfrm rot="10800000">
              <a:off x="6951800" y="2074529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12"/>
            <p:cNvSpPr/>
            <p:nvPr/>
          </p:nvSpPr>
          <p:spPr>
            <a:xfrm rot="10800000">
              <a:off x="6951800" y="1782264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12"/>
            <p:cNvSpPr/>
            <p:nvPr/>
          </p:nvSpPr>
          <p:spPr>
            <a:xfrm rot="10800000">
              <a:off x="6951800" y="1636120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12"/>
            <p:cNvSpPr/>
            <p:nvPr/>
          </p:nvSpPr>
          <p:spPr>
            <a:xfrm rot="10800000">
              <a:off x="6951800" y="1489999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12"/>
            <p:cNvSpPr/>
            <p:nvPr/>
          </p:nvSpPr>
          <p:spPr>
            <a:xfrm rot="10800000">
              <a:off x="6951800" y="1197734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12"/>
            <p:cNvSpPr/>
            <p:nvPr/>
          </p:nvSpPr>
          <p:spPr>
            <a:xfrm rot="10800000">
              <a:off x="6951800" y="1051613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12"/>
            <p:cNvSpPr/>
            <p:nvPr/>
          </p:nvSpPr>
          <p:spPr>
            <a:xfrm rot="10800000">
              <a:off x="6951800" y="613204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12"/>
            <p:cNvSpPr/>
            <p:nvPr/>
          </p:nvSpPr>
          <p:spPr>
            <a:xfrm rot="10800000">
              <a:off x="6951800" y="320938"/>
              <a:ext cx="117892" cy="117892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12"/>
            <p:cNvSpPr/>
            <p:nvPr/>
          </p:nvSpPr>
          <p:spPr>
            <a:xfrm rot="10800000">
              <a:off x="6951800" y="174818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12"/>
            <p:cNvSpPr/>
            <p:nvPr/>
          </p:nvSpPr>
          <p:spPr>
            <a:xfrm rot="10800000">
              <a:off x="6805680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12"/>
            <p:cNvSpPr/>
            <p:nvPr/>
          </p:nvSpPr>
          <p:spPr>
            <a:xfrm rot="10800000">
              <a:off x="6805680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12"/>
            <p:cNvSpPr/>
            <p:nvPr/>
          </p:nvSpPr>
          <p:spPr>
            <a:xfrm rot="10800000">
              <a:off x="6805680" y="412036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12"/>
            <p:cNvSpPr/>
            <p:nvPr/>
          </p:nvSpPr>
          <p:spPr>
            <a:xfrm rot="10800000">
              <a:off x="6805680" y="353583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12"/>
            <p:cNvSpPr/>
            <p:nvPr/>
          </p:nvSpPr>
          <p:spPr>
            <a:xfrm rot="10800000">
              <a:off x="6805680" y="295130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12"/>
            <p:cNvSpPr/>
            <p:nvPr/>
          </p:nvSpPr>
          <p:spPr>
            <a:xfrm rot="10800000">
              <a:off x="6805680" y="222065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12"/>
            <p:cNvSpPr/>
            <p:nvPr/>
          </p:nvSpPr>
          <p:spPr>
            <a:xfrm rot="10800000">
              <a:off x="6805680" y="105161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12"/>
            <p:cNvSpPr/>
            <p:nvPr/>
          </p:nvSpPr>
          <p:spPr>
            <a:xfrm rot="10800000">
              <a:off x="6805680" y="90546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12"/>
            <p:cNvSpPr/>
            <p:nvPr/>
          </p:nvSpPr>
          <p:spPr>
            <a:xfrm rot="10800000">
              <a:off x="6805680" y="2869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12"/>
            <p:cNvSpPr/>
            <p:nvPr/>
          </p:nvSpPr>
          <p:spPr>
            <a:xfrm rot="10800000">
              <a:off x="6659535" y="4851012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12"/>
            <p:cNvSpPr/>
            <p:nvPr/>
          </p:nvSpPr>
          <p:spPr>
            <a:xfrm rot="10800000">
              <a:off x="6659535" y="3974217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12"/>
            <p:cNvSpPr/>
            <p:nvPr/>
          </p:nvSpPr>
          <p:spPr>
            <a:xfrm rot="10800000">
              <a:off x="6659535" y="3243566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12"/>
            <p:cNvSpPr/>
            <p:nvPr/>
          </p:nvSpPr>
          <p:spPr>
            <a:xfrm rot="10800000">
              <a:off x="6659535" y="2512915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12"/>
            <p:cNvSpPr/>
            <p:nvPr/>
          </p:nvSpPr>
          <p:spPr>
            <a:xfrm rot="10800000">
              <a:off x="6659535" y="1636120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12"/>
            <p:cNvSpPr/>
            <p:nvPr/>
          </p:nvSpPr>
          <p:spPr>
            <a:xfrm rot="10800000">
              <a:off x="6659535" y="905469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12"/>
            <p:cNvSpPr/>
            <p:nvPr/>
          </p:nvSpPr>
          <p:spPr>
            <a:xfrm rot="10800000">
              <a:off x="6659535" y="759348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12"/>
            <p:cNvSpPr/>
            <p:nvPr/>
          </p:nvSpPr>
          <p:spPr>
            <a:xfrm rot="10800000">
              <a:off x="6659535" y="174818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12"/>
            <p:cNvSpPr/>
            <p:nvPr/>
          </p:nvSpPr>
          <p:spPr>
            <a:xfrm rot="10800000">
              <a:off x="6513415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12"/>
            <p:cNvSpPr/>
            <p:nvPr/>
          </p:nvSpPr>
          <p:spPr>
            <a:xfrm rot="10800000">
              <a:off x="6513415" y="397421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12"/>
            <p:cNvSpPr/>
            <p:nvPr/>
          </p:nvSpPr>
          <p:spPr>
            <a:xfrm rot="10800000">
              <a:off x="6513415" y="207452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12"/>
            <p:cNvSpPr/>
            <p:nvPr/>
          </p:nvSpPr>
          <p:spPr>
            <a:xfrm rot="10800000">
              <a:off x="6513415" y="148999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12"/>
            <p:cNvSpPr/>
            <p:nvPr/>
          </p:nvSpPr>
          <p:spPr>
            <a:xfrm rot="10800000">
              <a:off x="6513415" y="90546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12"/>
            <p:cNvSpPr/>
            <p:nvPr/>
          </p:nvSpPr>
          <p:spPr>
            <a:xfrm rot="10800000">
              <a:off x="6513415" y="174818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2"/>
            <p:cNvSpPr/>
            <p:nvPr/>
          </p:nvSpPr>
          <p:spPr>
            <a:xfrm rot="10800000">
              <a:off x="6367294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12"/>
            <p:cNvSpPr/>
            <p:nvPr/>
          </p:nvSpPr>
          <p:spPr>
            <a:xfrm rot="10800000">
              <a:off x="6367294" y="3681951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12"/>
            <p:cNvSpPr/>
            <p:nvPr/>
          </p:nvSpPr>
          <p:spPr>
            <a:xfrm rot="10800000">
              <a:off x="6367294" y="2659036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12"/>
            <p:cNvSpPr/>
            <p:nvPr/>
          </p:nvSpPr>
          <p:spPr>
            <a:xfrm rot="10800000">
              <a:off x="7536331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12"/>
            <p:cNvSpPr/>
            <p:nvPr/>
          </p:nvSpPr>
          <p:spPr>
            <a:xfrm rot="10800000">
              <a:off x="7536331" y="4851012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12"/>
            <p:cNvSpPr/>
            <p:nvPr/>
          </p:nvSpPr>
          <p:spPr>
            <a:xfrm rot="10800000">
              <a:off x="7536331" y="441262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12"/>
            <p:cNvSpPr/>
            <p:nvPr/>
          </p:nvSpPr>
          <p:spPr>
            <a:xfrm rot="10800000">
              <a:off x="7536331" y="412036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2"/>
            <p:cNvSpPr/>
            <p:nvPr/>
          </p:nvSpPr>
          <p:spPr>
            <a:xfrm rot="10800000">
              <a:off x="7536331" y="338971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2"/>
            <p:cNvSpPr/>
            <p:nvPr/>
          </p:nvSpPr>
          <p:spPr>
            <a:xfrm rot="10800000">
              <a:off x="7536331" y="3243566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12"/>
            <p:cNvSpPr/>
            <p:nvPr/>
          </p:nvSpPr>
          <p:spPr>
            <a:xfrm rot="10800000">
              <a:off x="7536331" y="163612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12"/>
            <p:cNvSpPr/>
            <p:nvPr/>
          </p:nvSpPr>
          <p:spPr>
            <a:xfrm rot="10800000">
              <a:off x="7536331" y="1343854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12"/>
            <p:cNvSpPr/>
            <p:nvPr/>
          </p:nvSpPr>
          <p:spPr>
            <a:xfrm rot="10800000">
              <a:off x="7390210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12"/>
            <p:cNvSpPr/>
            <p:nvPr/>
          </p:nvSpPr>
          <p:spPr>
            <a:xfrm rot="10800000">
              <a:off x="7390210" y="397421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12"/>
            <p:cNvSpPr/>
            <p:nvPr/>
          </p:nvSpPr>
          <p:spPr>
            <a:xfrm rot="10800000">
              <a:off x="7390210" y="3097445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12"/>
            <p:cNvSpPr/>
            <p:nvPr/>
          </p:nvSpPr>
          <p:spPr>
            <a:xfrm rot="10800000">
              <a:off x="7390210" y="163612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12"/>
            <p:cNvSpPr/>
            <p:nvPr/>
          </p:nvSpPr>
          <p:spPr>
            <a:xfrm rot="10800000">
              <a:off x="7390210" y="46708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12"/>
            <p:cNvSpPr/>
            <p:nvPr/>
          </p:nvSpPr>
          <p:spPr>
            <a:xfrm rot="10800000">
              <a:off x="7244066" y="499713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12"/>
            <p:cNvSpPr/>
            <p:nvPr/>
          </p:nvSpPr>
          <p:spPr>
            <a:xfrm rot="10800000">
              <a:off x="7244066" y="4558747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12"/>
            <p:cNvSpPr/>
            <p:nvPr/>
          </p:nvSpPr>
          <p:spPr>
            <a:xfrm rot="10800000">
              <a:off x="7244066" y="2951301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12"/>
            <p:cNvSpPr/>
            <p:nvPr/>
          </p:nvSpPr>
          <p:spPr>
            <a:xfrm rot="10800000">
              <a:off x="7244066" y="2074529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12"/>
            <p:cNvSpPr/>
            <p:nvPr/>
          </p:nvSpPr>
          <p:spPr>
            <a:xfrm rot="10800000">
              <a:off x="7244066" y="163612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12"/>
            <p:cNvSpPr/>
            <p:nvPr/>
          </p:nvSpPr>
          <p:spPr>
            <a:xfrm rot="10800000">
              <a:off x="7097945" y="105161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12"/>
            <p:cNvSpPr/>
            <p:nvPr/>
          </p:nvSpPr>
          <p:spPr>
            <a:xfrm rot="10800000">
              <a:off x="6951800" y="3828096"/>
              <a:ext cx="117892" cy="117867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12"/>
            <p:cNvSpPr/>
            <p:nvPr/>
          </p:nvSpPr>
          <p:spPr>
            <a:xfrm rot="10800000">
              <a:off x="6951800" y="2659036"/>
              <a:ext cx="117892" cy="117892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12"/>
            <p:cNvSpPr/>
            <p:nvPr/>
          </p:nvSpPr>
          <p:spPr>
            <a:xfrm rot="10800000">
              <a:off x="6805680" y="320938"/>
              <a:ext cx="117867" cy="117892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12"/>
            <p:cNvSpPr/>
            <p:nvPr/>
          </p:nvSpPr>
          <p:spPr>
            <a:xfrm rot="10800000">
              <a:off x="6513415" y="2805180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2"/>
            <p:cNvSpPr/>
            <p:nvPr/>
          </p:nvSpPr>
          <p:spPr>
            <a:xfrm rot="10800000">
              <a:off x="6367294" y="467083"/>
              <a:ext cx="117867" cy="117867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1" name="Google Shape;3831;p12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3832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33" name="Google Shape;3833;p13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34" name="Google Shape;3834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835" name="Google Shape;3835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36" name="Google Shape;383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"/>
          <p:cNvSpPr txBox="1"/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28" name="Google Shape;528;p3"/>
          <p:cNvSpPr txBox="1"/>
          <p:nvPr>
            <p:ph idx="1" type="subTitle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529" name="Google Shape;529;p3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530" name="Google Shape;530;p3"/>
            <p:cNvSpPr/>
            <p:nvPr/>
          </p:nvSpPr>
          <p:spPr>
            <a:xfrm>
              <a:off x="8362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8362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83620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8362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8362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8362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8362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8362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8362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8362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8362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8362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8362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8362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8362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8362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8362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8362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8362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8362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8362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83620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8362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8362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8362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8362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8362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8362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8362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8362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8362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8362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8362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8362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8362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9867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98670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9867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9867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9867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9867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9867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9867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9867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9867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9867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9867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9867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9867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9867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9867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9867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9867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9867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9867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9867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9867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9867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113720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113720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113720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113720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113720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113720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113720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113720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113720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113720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113720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113720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113720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113720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113720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113720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113720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113720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113720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113720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113720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113720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" name="Google Shape;610;p3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611" name="Google Shape;611;p3"/>
            <p:cNvSpPr/>
            <p:nvPr/>
          </p:nvSpPr>
          <p:spPr>
            <a:xfrm>
              <a:off x="9867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9867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9867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9867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9867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9867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9867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9867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98670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9867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9867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9867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113720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113720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113720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113720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113720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113720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113720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113720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113720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113720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113720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113720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113720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12877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12877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12877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12877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12877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12877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12877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12877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12877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12877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12877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12877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12877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12877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12877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12877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2877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12877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12877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12877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14382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14382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14382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14382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14382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14382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14382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14382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14382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14382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14382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14382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14382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14382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14382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14382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14382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14382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14382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14382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14382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14382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14382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14382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14382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14382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14382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14382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14382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14382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14382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15887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15887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15887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15887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15887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15887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15887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15887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15887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15887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15887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15887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15887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15887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15887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15887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15887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15887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15887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17392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17392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17392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17392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17392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17392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17392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17392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17392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17392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17392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188975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188975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188975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188975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188975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20402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20402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20402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219077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23413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26423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26423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324435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" name="Google Shape;730;p3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731" name="Google Shape;731;p3"/>
            <p:cNvSpPr/>
            <p:nvPr/>
          </p:nvSpPr>
          <p:spPr>
            <a:xfrm>
              <a:off x="15887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15887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15887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15887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15887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15887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17392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17392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17392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17392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17392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17392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17392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188975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188975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188975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188975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188975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188975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188975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188975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188975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188975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188975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188975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188975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188975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188975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188975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188975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188975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188975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204027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20402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20402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204027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204027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20402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20402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204027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20402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20402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20402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20402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20402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20402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20402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20402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20402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20402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20402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2190775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2190775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2190775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2190775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219077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219077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2190775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2190775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219077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2190775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219077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2190775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219077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219077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219077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2190775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219077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219077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2190775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219077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2190775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2190775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219077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219077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2190775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234130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23413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23413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23413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23413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23413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23413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23413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23413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23413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23413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23413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23413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23413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23413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234130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23413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23413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"/>
            <p:cNvSpPr/>
            <p:nvPr/>
          </p:nvSpPr>
          <p:spPr>
            <a:xfrm>
              <a:off x="23413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"/>
            <p:cNvSpPr/>
            <p:nvPr/>
          </p:nvSpPr>
          <p:spPr>
            <a:xfrm>
              <a:off x="23413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"/>
            <p:cNvSpPr/>
            <p:nvPr/>
          </p:nvSpPr>
          <p:spPr>
            <a:xfrm>
              <a:off x="23413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"/>
            <p:cNvSpPr/>
            <p:nvPr/>
          </p:nvSpPr>
          <p:spPr>
            <a:xfrm>
              <a:off x="23413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"/>
            <p:cNvSpPr/>
            <p:nvPr/>
          </p:nvSpPr>
          <p:spPr>
            <a:xfrm>
              <a:off x="23413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"/>
            <p:cNvSpPr/>
            <p:nvPr/>
          </p:nvSpPr>
          <p:spPr>
            <a:xfrm>
              <a:off x="23413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"/>
            <p:cNvSpPr/>
            <p:nvPr/>
          </p:nvSpPr>
          <p:spPr>
            <a:xfrm>
              <a:off x="23413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"/>
            <p:cNvSpPr/>
            <p:nvPr/>
          </p:nvSpPr>
          <p:spPr>
            <a:xfrm>
              <a:off x="23413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"/>
            <p:cNvSpPr/>
            <p:nvPr/>
          </p:nvSpPr>
          <p:spPr>
            <a:xfrm>
              <a:off x="24918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"/>
            <p:cNvSpPr/>
            <p:nvPr/>
          </p:nvSpPr>
          <p:spPr>
            <a:xfrm>
              <a:off x="24918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"/>
            <p:cNvSpPr/>
            <p:nvPr/>
          </p:nvSpPr>
          <p:spPr>
            <a:xfrm>
              <a:off x="24918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24918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24918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24918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24918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24918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24918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24918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24918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24918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24918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24918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24918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24918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24918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"/>
            <p:cNvSpPr/>
            <p:nvPr/>
          </p:nvSpPr>
          <p:spPr>
            <a:xfrm>
              <a:off x="24918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"/>
            <p:cNvSpPr/>
            <p:nvPr/>
          </p:nvSpPr>
          <p:spPr>
            <a:xfrm>
              <a:off x="24918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"/>
            <p:cNvSpPr/>
            <p:nvPr/>
          </p:nvSpPr>
          <p:spPr>
            <a:xfrm>
              <a:off x="24918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"/>
            <p:cNvSpPr/>
            <p:nvPr/>
          </p:nvSpPr>
          <p:spPr>
            <a:xfrm>
              <a:off x="24918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24918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24918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24918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24918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26423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26423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26423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26423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26423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26423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26423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26423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26423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26423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>
              <a:off x="26423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>
              <a:off x="26423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26423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26423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"/>
            <p:cNvSpPr/>
            <p:nvPr/>
          </p:nvSpPr>
          <p:spPr>
            <a:xfrm>
              <a:off x="26423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"/>
            <p:cNvSpPr/>
            <p:nvPr/>
          </p:nvSpPr>
          <p:spPr>
            <a:xfrm>
              <a:off x="26423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"/>
            <p:cNvSpPr/>
            <p:nvPr/>
          </p:nvSpPr>
          <p:spPr>
            <a:xfrm>
              <a:off x="26423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"/>
            <p:cNvSpPr/>
            <p:nvPr/>
          </p:nvSpPr>
          <p:spPr>
            <a:xfrm>
              <a:off x="26423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"/>
            <p:cNvSpPr/>
            <p:nvPr/>
          </p:nvSpPr>
          <p:spPr>
            <a:xfrm>
              <a:off x="26423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"/>
            <p:cNvSpPr/>
            <p:nvPr/>
          </p:nvSpPr>
          <p:spPr>
            <a:xfrm>
              <a:off x="26423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27928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27928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27928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"/>
            <p:cNvSpPr/>
            <p:nvPr/>
          </p:nvSpPr>
          <p:spPr>
            <a:xfrm>
              <a:off x="27928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"/>
            <p:cNvSpPr/>
            <p:nvPr/>
          </p:nvSpPr>
          <p:spPr>
            <a:xfrm>
              <a:off x="27928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27928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27928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27928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27928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27928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27928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27928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27928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27928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27928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27928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27928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27928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294332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294332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294332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294332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294332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294332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294332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294332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294332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294332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294332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294332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294332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294332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"/>
            <p:cNvSpPr/>
            <p:nvPr/>
          </p:nvSpPr>
          <p:spPr>
            <a:xfrm>
              <a:off x="294332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"/>
            <p:cNvSpPr/>
            <p:nvPr/>
          </p:nvSpPr>
          <p:spPr>
            <a:xfrm>
              <a:off x="294332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"/>
            <p:cNvSpPr/>
            <p:nvPr/>
          </p:nvSpPr>
          <p:spPr>
            <a:xfrm>
              <a:off x="294332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"/>
            <p:cNvSpPr/>
            <p:nvPr/>
          </p:nvSpPr>
          <p:spPr>
            <a:xfrm>
              <a:off x="294332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"/>
            <p:cNvSpPr/>
            <p:nvPr/>
          </p:nvSpPr>
          <p:spPr>
            <a:xfrm>
              <a:off x="30938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"/>
            <p:cNvSpPr/>
            <p:nvPr/>
          </p:nvSpPr>
          <p:spPr>
            <a:xfrm>
              <a:off x="30938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"/>
            <p:cNvSpPr/>
            <p:nvPr/>
          </p:nvSpPr>
          <p:spPr>
            <a:xfrm>
              <a:off x="30938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"/>
            <p:cNvSpPr/>
            <p:nvPr/>
          </p:nvSpPr>
          <p:spPr>
            <a:xfrm>
              <a:off x="30938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"/>
            <p:cNvSpPr/>
            <p:nvPr/>
          </p:nvSpPr>
          <p:spPr>
            <a:xfrm>
              <a:off x="30938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"/>
            <p:cNvSpPr/>
            <p:nvPr/>
          </p:nvSpPr>
          <p:spPr>
            <a:xfrm>
              <a:off x="30938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"/>
            <p:cNvSpPr/>
            <p:nvPr/>
          </p:nvSpPr>
          <p:spPr>
            <a:xfrm>
              <a:off x="30938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"/>
            <p:cNvSpPr/>
            <p:nvPr/>
          </p:nvSpPr>
          <p:spPr>
            <a:xfrm>
              <a:off x="30938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30938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"/>
            <p:cNvSpPr/>
            <p:nvPr/>
          </p:nvSpPr>
          <p:spPr>
            <a:xfrm>
              <a:off x="324435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"/>
            <p:cNvSpPr/>
            <p:nvPr/>
          </p:nvSpPr>
          <p:spPr>
            <a:xfrm>
              <a:off x="324435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324435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324435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324435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324435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324435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324435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33948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33948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33948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33948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33948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33948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35453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35453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35453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" name="Google Shape;940;p3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941" name="Google Shape;941;p3"/>
            <p:cNvSpPr/>
            <p:nvPr/>
          </p:nvSpPr>
          <p:spPr>
            <a:xfrm>
              <a:off x="12877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12877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12877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12877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12877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12877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12877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12877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12877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12877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12877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12877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12877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12877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12877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14382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14382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14382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14382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15887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15887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15887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"/>
            <p:cNvSpPr/>
            <p:nvPr/>
          </p:nvSpPr>
          <p:spPr>
            <a:xfrm>
              <a:off x="15887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"/>
            <p:cNvSpPr/>
            <p:nvPr/>
          </p:nvSpPr>
          <p:spPr>
            <a:xfrm>
              <a:off x="15887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"/>
            <p:cNvSpPr/>
            <p:nvPr/>
          </p:nvSpPr>
          <p:spPr>
            <a:xfrm>
              <a:off x="15887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15887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15887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15887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15887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"/>
            <p:cNvSpPr/>
            <p:nvPr/>
          </p:nvSpPr>
          <p:spPr>
            <a:xfrm>
              <a:off x="17392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"/>
            <p:cNvSpPr/>
            <p:nvPr/>
          </p:nvSpPr>
          <p:spPr>
            <a:xfrm>
              <a:off x="17392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17392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17392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"/>
            <p:cNvSpPr/>
            <p:nvPr/>
          </p:nvSpPr>
          <p:spPr>
            <a:xfrm>
              <a:off x="17392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"/>
            <p:cNvSpPr/>
            <p:nvPr/>
          </p:nvSpPr>
          <p:spPr>
            <a:xfrm>
              <a:off x="17392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17392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17392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17392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17392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"/>
            <p:cNvSpPr/>
            <p:nvPr/>
          </p:nvSpPr>
          <p:spPr>
            <a:xfrm>
              <a:off x="17392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"/>
            <p:cNvSpPr/>
            <p:nvPr/>
          </p:nvSpPr>
          <p:spPr>
            <a:xfrm>
              <a:off x="17392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"/>
            <p:cNvSpPr/>
            <p:nvPr/>
          </p:nvSpPr>
          <p:spPr>
            <a:xfrm>
              <a:off x="17392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"/>
            <p:cNvSpPr/>
            <p:nvPr/>
          </p:nvSpPr>
          <p:spPr>
            <a:xfrm>
              <a:off x="17392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"/>
            <p:cNvSpPr/>
            <p:nvPr/>
          </p:nvSpPr>
          <p:spPr>
            <a:xfrm>
              <a:off x="17392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"/>
            <p:cNvSpPr/>
            <p:nvPr/>
          </p:nvSpPr>
          <p:spPr>
            <a:xfrm>
              <a:off x="17392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"/>
            <p:cNvSpPr/>
            <p:nvPr/>
          </p:nvSpPr>
          <p:spPr>
            <a:xfrm>
              <a:off x="17392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"/>
            <p:cNvSpPr/>
            <p:nvPr/>
          </p:nvSpPr>
          <p:spPr>
            <a:xfrm>
              <a:off x="188975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"/>
            <p:cNvSpPr/>
            <p:nvPr/>
          </p:nvSpPr>
          <p:spPr>
            <a:xfrm>
              <a:off x="188975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"/>
            <p:cNvSpPr/>
            <p:nvPr/>
          </p:nvSpPr>
          <p:spPr>
            <a:xfrm>
              <a:off x="188975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"/>
            <p:cNvSpPr/>
            <p:nvPr/>
          </p:nvSpPr>
          <p:spPr>
            <a:xfrm>
              <a:off x="188975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"/>
            <p:cNvSpPr/>
            <p:nvPr/>
          </p:nvSpPr>
          <p:spPr>
            <a:xfrm>
              <a:off x="188975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"/>
            <p:cNvSpPr/>
            <p:nvPr/>
          </p:nvSpPr>
          <p:spPr>
            <a:xfrm>
              <a:off x="188975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"/>
            <p:cNvSpPr/>
            <p:nvPr/>
          </p:nvSpPr>
          <p:spPr>
            <a:xfrm>
              <a:off x="188975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"/>
            <p:cNvSpPr/>
            <p:nvPr/>
          </p:nvSpPr>
          <p:spPr>
            <a:xfrm>
              <a:off x="188975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"/>
            <p:cNvSpPr/>
            <p:nvPr/>
          </p:nvSpPr>
          <p:spPr>
            <a:xfrm>
              <a:off x="188975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"/>
            <p:cNvSpPr/>
            <p:nvPr/>
          </p:nvSpPr>
          <p:spPr>
            <a:xfrm>
              <a:off x="188975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"/>
            <p:cNvSpPr/>
            <p:nvPr/>
          </p:nvSpPr>
          <p:spPr>
            <a:xfrm>
              <a:off x="188975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"/>
            <p:cNvSpPr/>
            <p:nvPr/>
          </p:nvSpPr>
          <p:spPr>
            <a:xfrm>
              <a:off x="20402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"/>
            <p:cNvSpPr/>
            <p:nvPr/>
          </p:nvSpPr>
          <p:spPr>
            <a:xfrm>
              <a:off x="20402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"/>
            <p:cNvSpPr/>
            <p:nvPr/>
          </p:nvSpPr>
          <p:spPr>
            <a:xfrm>
              <a:off x="204027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"/>
            <p:cNvSpPr/>
            <p:nvPr/>
          </p:nvSpPr>
          <p:spPr>
            <a:xfrm>
              <a:off x="20402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"/>
            <p:cNvSpPr/>
            <p:nvPr/>
          </p:nvSpPr>
          <p:spPr>
            <a:xfrm>
              <a:off x="20402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"/>
            <p:cNvSpPr/>
            <p:nvPr/>
          </p:nvSpPr>
          <p:spPr>
            <a:xfrm>
              <a:off x="20402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"/>
            <p:cNvSpPr/>
            <p:nvPr/>
          </p:nvSpPr>
          <p:spPr>
            <a:xfrm>
              <a:off x="20402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"/>
            <p:cNvSpPr/>
            <p:nvPr/>
          </p:nvSpPr>
          <p:spPr>
            <a:xfrm>
              <a:off x="20402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"/>
            <p:cNvSpPr/>
            <p:nvPr/>
          </p:nvSpPr>
          <p:spPr>
            <a:xfrm>
              <a:off x="20402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"/>
            <p:cNvSpPr/>
            <p:nvPr/>
          </p:nvSpPr>
          <p:spPr>
            <a:xfrm>
              <a:off x="20402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"/>
            <p:cNvSpPr/>
            <p:nvPr/>
          </p:nvSpPr>
          <p:spPr>
            <a:xfrm>
              <a:off x="20402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"/>
            <p:cNvSpPr/>
            <p:nvPr/>
          </p:nvSpPr>
          <p:spPr>
            <a:xfrm>
              <a:off x="204027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"/>
            <p:cNvSpPr/>
            <p:nvPr/>
          </p:nvSpPr>
          <p:spPr>
            <a:xfrm>
              <a:off x="204027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"/>
            <p:cNvSpPr/>
            <p:nvPr/>
          </p:nvSpPr>
          <p:spPr>
            <a:xfrm>
              <a:off x="219077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"/>
            <p:cNvSpPr/>
            <p:nvPr/>
          </p:nvSpPr>
          <p:spPr>
            <a:xfrm>
              <a:off x="219077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"/>
            <p:cNvSpPr/>
            <p:nvPr/>
          </p:nvSpPr>
          <p:spPr>
            <a:xfrm>
              <a:off x="219077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"/>
            <p:cNvSpPr/>
            <p:nvPr/>
          </p:nvSpPr>
          <p:spPr>
            <a:xfrm>
              <a:off x="219077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"/>
            <p:cNvSpPr/>
            <p:nvPr/>
          </p:nvSpPr>
          <p:spPr>
            <a:xfrm>
              <a:off x="219077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"/>
            <p:cNvSpPr/>
            <p:nvPr/>
          </p:nvSpPr>
          <p:spPr>
            <a:xfrm>
              <a:off x="2190775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"/>
            <p:cNvSpPr/>
            <p:nvPr/>
          </p:nvSpPr>
          <p:spPr>
            <a:xfrm>
              <a:off x="219077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"/>
            <p:cNvSpPr/>
            <p:nvPr/>
          </p:nvSpPr>
          <p:spPr>
            <a:xfrm>
              <a:off x="219077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"/>
            <p:cNvSpPr/>
            <p:nvPr/>
          </p:nvSpPr>
          <p:spPr>
            <a:xfrm>
              <a:off x="2190775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"/>
            <p:cNvSpPr/>
            <p:nvPr/>
          </p:nvSpPr>
          <p:spPr>
            <a:xfrm>
              <a:off x="23413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"/>
            <p:cNvSpPr/>
            <p:nvPr/>
          </p:nvSpPr>
          <p:spPr>
            <a:xfrm>
              <a:off x="23413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"/>
            <p:cNvSpPr/>
            <p:nvPr/>
          </p:nvSpPr>
          <p:spPr>
            <a:xfrm>
              <a:off x="23413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"/>
            <p:cNvSpPr/>
            <p:nvPr/>
          </p:nvSpPr>
          <p:spPr>
            <a:xfrm>
              <a:off x="23413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"/>
            <p:cNvSpPr/>
            <p:nvPr/>
          </p:nvSpPr>
          <p:spPr>
            <a:xfrm>
              <a:off x="23413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"/>
            <p:cNvSpPr/>
            <p:nvPr/>
          </p:nvSpPr>
          <p:spPr>
            <a:xfrm>
              <a:off x="23413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"/>
            <p:cNvSpPr/>
            <p:nvPr/>
          </p:nvSpPr>
          <p:spPr>
            <a:xfrm>
              <a:off x="23413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"/>
            <p:cNvSpPr/>
            <p:nvPr/>
          </p:nvSpPr>
          <p:spPr>
            <a:xfrm>
              <a:off x="23413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"/>
            <p:cNvSpPr/>
            <p:nvPr/>
          </p:nvSpPr>
          <p:spPr>
            <a:xfrm>
              <a:off x="24918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"/>
            <p:cNvSpPr/>
            <p:nvPr/>
          </p:nvSpPr>
          <p:spPr>
            <a:xfrm>
              <a:off x="24918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"/>
            <p:cNvSpPr/>
            <p:nvPr/>
          </p:nvSpPr>
          <p:spPr>
            <a:xfrm>
              <a:off x="24918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"/>
            <p:cNvSpPr/>
            <p:nvPr/>
          </p:nvSpPr>
          <p:spPr>
            <a:xfrm>
              <a:off x="24918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"/>
            <p:cNvSpPr/>
            <p:nvPr/>
          </p:nvSpPr>
          <p:spPr>
            <a:xfrm>
              <a:off x="24918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"/>
            <p:cNvSpPr/>
            <p:nvPr/>
          </p:nvSpPr>
          <p:spPr>
            <a:xfrm>
              <a:off x="26423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"/>
            <p:cNvSpPr/>
            <p:nvPr/>
          </p:nvSpPr>
          <p:spPr>
            <a:xfrm>
              <a:off x="26423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"/>
            <p:cNvSpPr/>
            <p:nvPr/>
          </p:nvSpPr>
          <p:spPr>
            <a:xfrm>
              <a:off x="26423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"/>
            <p:cNvSpPr/>
            <p:nvPr/>
          </p:nvSpPr>
          <p:spPr>
            <a:xfrm>
              <a:off x="26423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"/>
            <p:cNvSpPr/>
            <p:nvPr/>
          </p:nvSpPr>
          <p:spPr>
            <a:xfrm>
              <a:off x="26423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"/>
            <p:cNvSpPr/>
            <p:nvPr/>
          </p:nvSpPr>
          <p:spPr>
            <a:xfrm>
              <a:off x="27928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"/>
            <p:cNvSpPr/>
            <p:nvPr/>
          </p:nvSpPr>
          <p:spPr>
            <a:xfrm>
              <a:off x="294332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"/>
            <p:cNvSpPr/>
            <p:nvPr/>
          </p:nvSpPr>
          <p:spPr>
            <a:xfrm>
              <a:off x="294332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"/>
            <p:cNvSpPr/>
            <p:nvPr/>
          </p:nvSpPr>
          <p:spPr>
            <a:xfrm>
              <a:off x="30938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"/>
            <p:cNvSpPr/>
            <p:nvPr/>
          </p:nvSpPr>
          <p:spPr>
            <a:xfrm>
              <a:off x="33948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"/>
            <p:cNvSpPr/>
            <p:nvPr/>
          </p:nvSpPr>
          <p:spPr>
            <a:xfrm>
              <a:off x="35453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3"/>
        </a:solidFill>
      </p:bgPr>
    </p:bg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4"/>
          <p:cNvSpPr txBox="1"/>
          <p:nvPr>
            <p:ph idx="1" type="body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i="1" sz="3000">
                <a:solidFill>
                  <a:schemeClr val="lt1"/>
                </a:solidFill>
              </a:defRPr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i="1" sz="3000">
                <a:solidFill>
                  <a:schemeClr val="lt1"/>
                </a:solidFill>
              </a:defRPr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i="1" sz="3000">
                <a:solidFill>
                  <a:schemeClr val="lt1"/>
                </a:solidFill>
              </a:defRPr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i="1" sz="3000">
                <a:solidFill>
                  <a:schemeClr val="lt1"/>
                </a:solidFill>
              </a:defRPr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i="1" sz="3000">
                <a:solidFill>
                  <a:schemeClr val="lt1"/>
                </a:solidFill>
              </a:defRPr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i="1" sz="3000">
                <a:solidFill>
                  <a:schemeClr val="lt1"/>
                </a:solidFill>
              </a:defRPr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i="1" sz="3000">
                <a:solidFill>
                  <a:schemeClr val="lt1"/>
                </a:solidFill>
              </a:defRPr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i="1" sz="3000">
                <a:solidFill>
                  <a:schemeClr val="lt1"/>
                </a:solidFill>
              </a:defRPr>
            </a:lvl8pPr>
            <a:lvl9pPr indent="-419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i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6" name="Google Shape;1046;p4"/>
          <p:cNvSpPr txBox="1"/>
          <p:nvPr/>
        </p:nvSpPr>
        <p:spPr>
          <a:xfrm>
            <a:off x="659925" y="414075"/>
            <a:ext cx="7524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endParaRPr sz="12000">
              <a:solidFill>
                <a:schemeClr val="accen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7" name="Google Shape;1047;p4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48" name="Google Shape;1048;p4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049" name="Google Shape;1049;p4"/>
            <p:cNvSpPr/>
            <p:nvPr/>
          </p:nvSpPr>
          <p:spPr>
            <a:xfrm>
              <a:off x="8362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"/>
            <p:cNvSpPr/>
            <p:nvPr/>
          </p:nvSpPr>
          <p:spPr>
            <a:xfrm>
              <a:off x="8362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"/>
            <p:cNvSpPr/>
            <p:nvPr/>
          </p:nvSpPr>
          <p:spPr>
            <a:xfrm>
              <a:off x="83620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"/>
            <p:cNvSpPr/>
            <p:nvPr/>
          </p:nvSpPr>
          <p:spPr>
            <a:xfrm>
              <a:off x="8362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"/>
            <p:cNvSpPr/>
            <p:nvPr/>
          </p:nvSpPr>
          <p:spPr>
            <a:xfrm>
              <a:off x="8362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"/>
            <p:cNvSpPr/>
            <p:nvPr/>
          </p:nvSpPr>
          <p:spPr>
            <a:xfrm>
              <a:off x="8362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"/>
            <p:cNvSpPr/>
            <p:nvPr/>
          </p:nvSpPr>
          <p:spPr>
            <a:xfrm>
              <a:off x="8362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"/>
            <p:cNvSpPr/>
            <p:nvPr/>
          </p:nvSpPr>
          <p:spPr>
            <a:xfrm>
              <a:off x="8362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"/>
            <p:cNvSpPr/>
            <p:nvPr/>
          </p:nvSpPr>
          <p:spPr>
            <a:xfrm>
              <a:off x="8362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"/>
            <p:cNvSpPr/>
            <p:nvPr/>
          </p:nvSpPr>
          <p:spPr>
            <a:xfrm>
              <a:off x="8362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"/>
            <p:cNvSpPr/>
            <p:nvPr/>
          </p:nvSpPr>
          <p:spPr>
            <a:xfrm>
              <a:off x="8362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"/>
            <p:cNvSpPr/>
            <p:nvPr/>
          </p:nvSpPr>
          <p:spPr>
            <a:xfrm>
              <a:off x="8362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"/>
            <p:cNvSpPr/>
            <p:nvPr/>
          </p:nvSpPr>
          <p:spPr>
            <a:xfrm>
              <a:off x="8362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"/>
            <p:cNvSpPr/>
            <p:nvPr/>
          </p:nvSpPr>
          <p:spPr>
            <a:xfrm>
              <a:off x="8362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"/>
            <p:cNvSpPr/>
            <p:nvPr/>
          </p:nvSpPr>
          <p:spPr>
            <a:xfrm>
              <a:off x="8362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"/>
            <p:cNvSpPr/>
            <p:nvPr/>
          </p:nvSpPr>
          <p:spPr>
            <a:xfrm>
              <a:off x="8362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"/>
            <p:cNvSpPr/>
            <p:nvPr/>
          </p:nvSpPr>
          <p:spPr>
            <a:xfrm>
              <a:off x="8362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"/>
            <p:cNvSpPr/>
            <p:nvPr/>
          </p:nvSpPr>
          <p:spPr>
            <a:xfrm>
              <a:off x="8362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"/>
            <p:cNvSpPr/>
            <p:nvPr/>
          </p:nvSpPr>
          <p:spPr>
            <a:xfrm>
              <a:off x="8362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"/>
            <p:cNvSpPr/>
            <p:nvPr/>
          </p:nvSpPr>
          <p:spPr>
            <a:xfrm>
              <a:off x="8362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"/>
            <p:cNvSpPr/>
            <p:nvPr/>
          </p:nvSpPr>
          <p:spPr>
            <a:xfrm>
              <a:off x="8362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"/>
            <p:cNvSpPr/>
            <p:nvPr/>
          </p:nvSpPr>
          <p:spPr>
            <a:xfrm>
              <a:off x="83620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"/>
            <p:cNvSpPr/>
            <p:nvPr/>
          </p:nvSpPr>
          <p:spPr>
            <a:xfrm>
              <a:off x="8362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"/>
            <p:cNvSpPr/>
            <p:nvPr/>
          </p:nvSpPr>
          <p:spPr>
            <a:xfrm>
              <a:off x="8362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"/>
            <p:cNvSpPr/>
            <p:nvPr/>
          </p:nvSpPr>
          <p:spPr>
            <a:xfrm>
              <a:off x="8362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"/>
            <p:cNvSpPr/>
            <p:nvPr/>
          </p:nvSpPr>
          <p:spPr>
            <a:xfrm>
              <a:off x="8362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"/>
            <p:cNvSpPr/>
            <p:nvPr/>
          </p:nvSpPr>
          <p:spPr>
            <a:xfrm>
              <a:off x="8362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"/>
            <p:cNvSpPr/>
            <p:nvPr/>
          </p:nvSpPr>
          <p:spPr>
            <a:xfrm>
              <a:off x="8362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"/>
            <p:cNvSpPr/>
            <p:nvPr/>
          </p:nvSpPr>
          <p:spPr>
            <a:xfrm>
              <a:off x="8362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"/>
            <p:cNvSpPr/>
            <p:nvPr/>
          </p:nvSpPr>
          <p:spPr>
            <a:xfrm>
              <a:off x="8362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"/>
            <p:cNvSpPr/>
            <p:nvPr/>
          </p:nvSpPr>
          <p:spPr>
            <a:xfrm>
              <a:off x="8362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"/>
            <p:cNvSpPr/>
            <p:nvPr/>
          </p:nvSpPr>
          <p:spPr>
            <a:xfrm>
              <a:off x="8362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"/>
            <p:cNvSpPr/>
            <p:nvPr/>
          </p:nvSpPr>
          <p:spPr>
            <a:xfrm>
              <a:off x="8362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"/>
            <p:cNvSpPr/>
            <p:nvPr/>
          </p:nvSpPr>
          <p:spPr>
            <a:xfrm>
              <a:off x="8362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"/>
            <p:cNvSpPr/>
            <p:nvPr/>
          </p:nvSpPr>
          <p:spPr>
            <a:xfrm>
              <a:off x="8362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"/>
            <p:cNvSpPr/>
            <p:nvPr/>
          </p:nvSpPr>
          <p:spPr>
            <a:xfrm>
              <a:off x="9867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"/>
            <p:cNvSpPr/>
            <p:nvPr/>
          </p:nvSpPr>
          <p:spPr>
            <a:xfrm>
              <a:off x="98670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"/>
            <p:cNvSpPr/>
            <p:nvPr/>
          </p:nvSpPr>
          <p:spPr>
            <a:xfrm>
              <a:off x="9867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"/>
            <p:cNvSpPr/>
            <p:nvPr/>
          </p:nvSpPr>
          <p:spPr>
            <a:xfrm>
              <a:off x="9867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"/>
            <p:cNvSpPr/>
            <p:nvPr/>
          </p:nvSpPr>
          <p:spPr>
            <a:xfrm>
              <a:off x="9867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"/>
            <p:cNvSpPr/>
            <p:nvPr/>
          </p:nvSpPr>
          <p:spPr>
            <a:xfrm>
              <a:off x="9867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"/>
            <p:cNvSpPr/>
            <p:nvPr/>
          </p:nvSpPr>
          <p:spPr>
            <a:xfrm>
              <a:off x="9867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"/>
            <p:cNvSpPr/>
            <p:nvPr/>
          </p:nvSpPr>
          <p:spPr>
            <a:xfrm>
              <a:off x="9867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"/>
            <p:cNvSpPr/>
            <p:nvPr/>
          </p:nvSpPr>
          <p:spPr>
            <a:xfrm>
              <a:off x="9867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"/>
            <p:cNvSpPr/>
            <p:nvPr/>
          </p:nvSpPr>
          <p:spPr>
            <a:xfrm>
              <a:off x="9867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"/>
            <p:cNvSpPr/>
            <p:nvPr/>
          </p:nvSpPr>
          <p:spPr>
            <a:xfrm>
              <a:off x="9867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"/>
            <p:cNvSpPr/>
            <p:nvPr/>
          </p:nvSpPr>
          <p:spPr>
            <a:xfrm>
              <a:off x="9867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"/>
            <p:cNvSpPr/>
            <p:nvPr/>
          </p:nvSpPr>
          <p:spPr>
            <a:xfrm>
              <a:off x="9867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"/>
            <p:cNvSpPr/>
            <p:nvPr/>
          </p:nvSpPr>
          <p:spPr>
            <a:xfrm>
              <a:off x="9867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"/>
            <p:cNvSpPr/>
            <p:nvPr/>
          </p:nvSpPr>
          <p:spPr>
            <a:xfrm>
              <a:off x="9867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"/>
            <p:cNvSpPr/>
            <p:nvPr/>
          </p:nvSpPr>
          <p:spPr>
            <a:xfrm>
              <a:off x="9867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"/>
            <p:cNvSpPr/>
            <p:nvPr/>
          </p:nvSpPr>
          <p:spPr>
            <a:xfrm>
              <a:off x="9867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"/>
            <p:cNvSpPr/>
            <p:nvPr/>
          </p:nvSpPr>
          <p:spPr>
            <a:xfrm>
              <a:off x="9867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"/>
            <p:cNvSpPr/>
            <p:nvPr/>
          </p:nvSpPr>
          <p:spPr>
            <a:xfrm>
              <a:off x="9867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"/>
            <p:cNvSpPr/>
            <p:nvPr/>
          </p:nvSpPr>
          <p:spPr>
            <a:xfrm>
              <a:off x="9867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"/>
            <p:cNvSpPr/>
            <p:nvPr/>
          </p:nvSpPr>
          <p:spPr>
            <a:xfrm>
              <a:off x="9867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"/>
            <p:cNvSpPr/>
            <p:nvPr/>
          </p:nvSpPr>
          <p:spPr>
            <a:xfrm>
              <a:off x="9867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"/>
            <p:cNvSpPr/>
            <p:nvPr/>
          </p:nvSpPr>
          <p:spPr>
            <a:xfrm>
              <a:off x="9867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"/>
            <p:cNvSpPr/>
            <p:nvPr/>
          </p:nvSpPr>
          <p:spPr>
            <a:xfrm>
              <a:off x="113720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"/>
            <p:cNvSpPr/>
            <p:nvPr/>
          </p:nvSpPr>
          <p:spPr>
            <a:xfrm>
              <a:off x="113720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"/>
            <p:cNvSpPr/>
            <p:nvPr/>
          </p:nvSpPr>
          <p:spPr>
            <a:xfrm>
              <a:off x="113720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"/>
            <p:cNvSpPr/>
            <p:nvPr/>
          </p:nvSpPr>
          <p:spPr>
            <a:xfrm>
              <a:off x="113720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"/>
            <p:cNvSpPr/>
            <p:nvPr/>
          </p:nvSpPr>
          <p:spPr>
            <a:xfrm>
              <a:off x="113720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"/>
            <p:cNvSpPr/>
            <p:nvPr/>
          </p:nvSpPr>
          <p:spPr>
            <a:xfrm>
              <a:off x="113720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"/>
            <p:cNvSpPr/>
            <p:nvPr/>
          </p:nvSpPr>
          <p:spPr>
            <a:xfrm>
              <a:off x="113720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"/>
            <p:cNvSpPr/>
            <p:nvPr/>
          </p:nvSpPr>
          <p:spPr>
            <a:xfrm>
              <a:off x="113720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"/>
            <p:cNvSpPr/>
            <p:nvPr/>
          </p:nvSpPr>
          <p:spPr>
            <a:xfrm>
              <a:off x="113720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"/>
            <p:cNvSpPr/>
            <p:nvPr/>
          </p:nvSpPr>
          <p:spPr>
            <a:xfrm>
              <a:off x="113720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"/>
            <p:cNvSpPr/>
            <p:nvPr/>
          </p:nvSpPr>
          <p:spPr>
            <a:xfrm>
              <a:off x="113720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"/>
            <p:cNvSpPr/>
            <p:nvPr/>
          </p:nvSpPr>
          <p:spPr>
            <a:xfrm>
              <a:off x="113720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"/>
            <p:cNvSpPr/>
            <p:nvPr/>
          </p:nvSpPr>
          <p:spPr>
            <a:xfrm>
              <a:off x="113720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"/>
            <p:cNvSpPr/>
            <p:nvPr/>
          </p:nvSpPr>
          <p:spPr>
            <a:xfrm>
              <a:off x="113720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"/>
            <p:cNvSpPr/>
            <p:nvPr/>
          </p:nvSpPr>
          <p:spPr>
            <a:xfrm>
              <a:off x="113720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"/>
            <p:cNvSpPr/>
            <p:nvPr/>
          </p:nvSpPr>
          <p:spPr>
            <a:xfrm>
              <a:off x="113720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"/>
            <p:cNvSpPr/>
            <p:nvPr/>
          </p:nvSpPr>
          <p:spPr>
            <a:xfrm>
              <a:off x="113720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"/>
            <p:cNvSpPr/>
            <p:nvPr/>
          </p:nvSpPr>
          <p:spPr>
            <a:xfrm>
              <a:off x="113720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"/>
            <p:cNvSpPr/>
            <p:nvPr/>
          </p:nvSpPr>
          <p:spPr>
            <a:xfrm>
              <a:off x="113720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"/>
            <p:cNvSpPr/>
            <p:nvPr/>
          </p:nvSpPr>
          <p:spPr>
            <a:xfrm>
              <a:off x="113720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"/>
            <p:cNvSpPr/>
            <p:nvPr/>
          </p:nvSpPr>
          <p:spPr>
            <a:xfrm>
              <a:off x="113720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"/>
            <p:cNvSpPr/>
            <p:nvPr/>
          </p:nvSpPr>
          <p:spPr>
            <a:xfrm>
              <a:off x="113720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" name="Google Shape;1129;p4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1130" name="Google Shape;1130;p4"/>
            <p:cNvSpPr/>
            <p:nvPr/>
          </p:nvSpPr>
          <p:spPr>
            <a:xfrm>
              <a:off x="9867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"/>
            <p:cNvSpPr/>
            <p:nvPr/>
          </p:nvSpPr>
          <p:spPr>
            <a:xfrm>
              <a:off x="9867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"/>
            <p:cNvSpPr/>
            <p:nvPr/>
          </p:nvSpPr>
          <p:spPr>
            <a:xfrm>
              <a:off x="9867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"/>
            <p:cNvSpPr/>
            <p:nvPr/>
          </p:nvSpPr>
          <p:spPr>
            <a:xfrm>
              <a:off x="9867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"/>
            <p:cNvSpPr/>
            <p:nvPr/>
          </p:nvSpPr>
          <p:spPr>
            <a:xfrm>
              <a:off x="9867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"/>
            <p:cNvSpPr/>
            <p:nvPr/>
          </p:nvSpPr>
          <p:spPr>
            <a:xfrm>
              <a:off x="9867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"/>
            <p:cNvSpPr/>
            <p:nvPr/>
          </p:nvSpPr>
          <p:spPr>
            <a:xfrm>
              <a:off x="9867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"/>
            <p:cNvSpPr/>
            <p:nvPr/>
          </p:nvSpPr>
          <p:spPr>
            <a:xfrm>
              <a:off x="9867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"/>
            <p:cNvSpPr/>
            <p:nvPr/>
          </p:nvSpPr>
          <p:spPr>
            <a:xfrm>
              <a:off x="98670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"/>
            <p:cNvSpPr/>
            <p:nvPr/>
          </p:nvSpPr>
          <p:spPr>
            <a:xfrm>
              <a:off x="9867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"/>
            <p:cNvSpPr/>
            <p:nvPr/>
          </p:nvSpPr>
          <p:spPr>
            <a:xfrm>
              <a:off x="9867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"/>
            <p:cNvSpPr/>
            <p:nvPr/>
          </p:nvSpPr>
          <p:spPr>
            <a:xfrm>
              <a:off x="9867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"/>
            <p:cNvSpPr/>
            <p:nvPr/>
          </p:nvSpPr>
          <p:spPr>
            <a:xfrm>
              <a:off x="113720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"/>
            <p:cNvSpPr/>
            <p:nvPr/>
          </p:nvSpPr>
          <p:spPr>
            <a:xfrm>
              <a:off x="113720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"/>
            <p:cNvSpPr/>
            <p:nvPr/>
          </p:nvSpPr>
          <p:spPr>
            <a:xfrm>
              <a:off x="113720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"/>
            <p:cNvSpPr/>
            <p:nvPr/>
          </p:nvSpPr>
          <p:spPr>
            <a:xfrm>
              <a:off x="113720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"/>
            <p:cNvSpPr/>
            <p:nvPr/>
          </p:nvSpPr>
          <p:spPr>
            <a:xfrm>
              <a:off x="113720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"/>
            <p:cNvSpPr/>
            <p:nvPr/>
          </p:nvSpPr>
          <p:spPr>
            <a:xfrm>
              <a:off x="113720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"/>
            <p:cNvSpPr/>
            <p:nvPr/>
          </p:nvSpPr>
          <p:spPr>
            <a:xfrm>
              <a:off x="113720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"/>
            <p:cNvSpPr/>
            <p:nvPr/>
          </p:nvSpPr>
          <p:spPr>
            <a:xfrm>
              <a:off x="113720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"/>
            <p:cNvSpPr/>
            <p:nvPr/>
          </p:nvSpPr>
          <p:spPr>
            <a:xfrm>
              <a:off x="113720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"/>
            <p:cNvSpPr/>
            <p:nvPr/>
          </p:nvSpPr>
          <p:spPr>
            <a:xfrm>
              <a:off x="113720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"/>
            <p:cNvSpPr/>
            <p:nvPr/>
          </p:nvSpPr>
          <p:spPr>
            <a:xfrm>
              <a:off x="113720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"/>
            <p:cNvSpPr/>
            <p:nvPr/>
          </p:nvSpPr>
          <p:spPr>
            <a:xfrm>
              <a:off x="113720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"/>
            <p:cNvSpPr/>
            <p:nvPr/>
          </p:nvSpPr>
          <p:spPr>
            <a:xfrm>
              <a:off x="113720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"/>
            <p:cNvSpPr/>
            <p:nvPr/>
          </p:nvSpPr>
          <p:spPr>
            <a:xfrm>
              <a:off x="12877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"/>
            <p:cNvSpPr/>
            <p:nvPr/>
          </p:nvSpPr>
          <p:spPr>
            <a:xfrm>
              <a:off x="12877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"/>
            <p:cNvSpPr/>
            <p:nvPr/>
          </p:nvSpPr>
          <p:spPr>
            <a:xfrm>
              <a:off x="12877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"/>
            <p:cNvSpPr/>
            <p:nvPr/>
          </p:nvSpPr>
          <p:spPr>
            <a:xfrm>
              <a:off x="12877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"/>
            <p:cNvSpPr/>
            <p:nvPr/>
          </p:nvSpPr>
          <p:spPr>
            <a:xfrm>
              <a:off x="12877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"/>
            <p:cNvSpPr/>
            <p:nvPr/>
          </p:nvSpPr>
          <p:spPr>
            <a:xfrm>
              <a:off x="12877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"/>
            <p:cNvSpPr/>
            <p:nvPr/>
          </p:nvSpPr>
          <p:spPr>
            <a:xfrm>
              <a:off x="12877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"/>
            <p:cNvSpPr/>
            <p:nvPr/>
          </p:nvSpPr>
          <p:spPr>
            <a:xfrm>
              <a:off x="12877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"/>
            <p:cNvSpPr/>
            <p:nvPr/>
          </p:nvSpPr>
          <p:spPr>
            <a:xfrm>
              <a:off x="12877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"/>
            <p:cNvSpPr/>
            <p:nvPr/>
          </p:nvSpPr>
          <p:spPr>
            <a:xfrm>
              <a:off x="12877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"/>
            <p:cNvSpPr/>
            <p:nvPr/>
          </p:nvSpPr>
          <p:spPr>
            <a:xfrm>
              <a:off x="12877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"/>
            <p:cNvSpPr/>
            <p:nvPr/>
          </p:nvSpPr>
          <p:spPr>
            <a:xfrm>
              <a:off x="12877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"/>
            <p:cNvSpPr/>
            <p:nvPr/>
          </p:nvSpPr>
          <p:spPr>
            <a:xfrm>
              <a:off x="12877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"/>
            <p:cNvSpPr/>
            <p:nvPr/>
          </p:nvSpPr>
          <p:spPr>
            <a:xfrm>
              <a:off x="12877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"/>
            <p:cNvSpPr/>
            <p:nvPr/>
          </p:nvSpPr>
          <p:spPr>
            <a:xfrm>
              <a:off x="12877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"/>
            <p:cNvSpPr/>
            <p:nvPr/>
          </p:nvSpPr>
          <p:spPr>
            <a:xfrm>
              <a:off x="12877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"/>
            <p:cNvSpPr/>
            <p:nvPr/>
          </p:nvSpPr>
          <p:spPr>
            <a:xfrm>
              <a:off x="12877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"/>
            <p:cNvSpPr/>
            <p:nvPr/>
          </p:nvSpPr>
          <p:spPr>
            <a:xfrm>
              <a:off x="12877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"/>
            <p:cNvSpPr/>
            <p:nvPr/>
          </p:nvSpPr>
          <p:spPr>
            <a:xfrm>
              <a:off x="12877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"/>
            <p:cNvSpPr/>
            <p:nvPr/>
          </p:nvSpPr>
          <p:spPr>
            <a:xfrm>
              <a:off x="12877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"/>
            <p:cNvSpPr/>
            <p:nvPr/>
          </p:nvSpPr>
          <p:spPr>
            <a:xfrm>
              <a:off x="14382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"/>
            <p:cNvSpPr/>
            <p:nvPr/>
          </p:nvSpPr>
          <p:spPr>
            <a:xfrm>
              <a:off x="14382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"/>
            <p:cNvSpPr/>
            <p:nvPr/>
          </p:nvSpPr>
          <p:spPr>
            <a:xfrm>
              <a:off x="14382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"/>
            <p:cNvSpPr/>
            <p:nvPr/>
          </p:nvSpPr>
          <p:spPr>
            <a:xfrm>
              <a:off x="14382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"/>
            <p:cNvSpPr/>
            <p:nvPr/>
          </p:nvSpPr>
          <p:spPr>
            <a:xfrm>
              <a:off x="14382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"/>
            <p:cNvSpPr/>
            <p:nvPr/>
          </p:nvSpPr>
          <p:spPr>
            <a:xfrm>
              <a:off x="14382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"/>
            <p:cNvSpPr/>
            <p:nvPr/>
          </p:nvSpPr>
          <p:spPr>
            <a:xfrm>
              <a:off x="14382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"/>
            <p:cNvSpPr/>
            <p:nvPr/>
          </p:nvSpPr>
          <p:spPr>
            <a:xfrm>
              <a:off x="14382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"/>
            <p:cNvSpPr/>
            <p:nvPr/>
          </p:nvSpPr>
          <p:spPr>
            <a:xfrm>
              <a:off x="14382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"/>
            <p:cNvSpPr/>
            <p:nvPr/>
          </p:nvSpPr>
          <p:spPr>
            <a:xfrm>
              <a:off x="14382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"/>
            <p:cNvSpPr/>
            <p:nvPr/>
          </p:nvSpPr>
          <p:spPr>
            <a:xfrm>
              <a:off x="14382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"/>
            <p:cNvSpPr/>
            <p:nvPr/>
          </p:nvSpPr>
          <p:spPr>
            <a:xfrm>
              <a:off x="14382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"/>
            <p:cNvSpPr/>
            <p:nvPr/>
          </p:nvSpPr>
          <p:spPr>
            <a:xfrm>
              <a:off x="14382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"/>
            <p:cNvSpPr/>
            <p:nvPr/>
          </p:nvSpPr>
          <p:spPr>
            <a:xfrm>
              <a:off x="14382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"/>
            <p:cNvSpPr/>
            <p:nvPr/>
          </p:nvSpPr>
          <p:spPr>
            <a:xfrm>
              <a:off x="14382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"/>
            <p:cNvSpPr/>
            <p:nvPr/>
          </p:nvSpPr>
          <p:spPr>
            <a:xfrm>
              <a:off x="14382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"/>
            <p:cNvSpPr/>
            <p:nvPr/>
          </p:nvSpPr>
          <p:spPr>
            <a:xfrm>
              <a:off x="14382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"/>
            <p:cNvSpPr/>
            <p:nvPr/>
          </p:nvSpPr>
          <p:spPr>
            <a:xfrm>
              <a:off x="14382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"/>
            <p:cNvSpPr/>
            <p:nvPr/>
          </p:nvSpPr>
          <p:spPr>
            <a:xfrm>
              <a:off x="14382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"/>
            <p:cNvSpPr/>
            <p:nvPr/>
          </p:nvSpPr>
          <p:spPr>
            <a:xfrm>
              <a:off x="14382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"/>
            <p:cNvSpPr/>
            <p:nvPr/>
          </p:nvSpPr>
          <p:spPr>
            <a:xfrm>
              <a:off x="14382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"/>
            <p:cNvSpPr/>
            <p:nvPr/>
          </p:nvSpPr>
          <p:spPr>
            <a:xfrm>
              <a:off x="14382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"/>
            <p:cNvSpPr/>
            <p:nvPr/>
          </p:nvSpPr>
          <p:spPr>
            <a:xfrm>
              <a:off x="14382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"/>
            <p:cNvSpPr/>
            <p:nvPr/>
          </p:nvSpPr>
          <p:spPr>
            <a:xfrm>
              <a:off x="14382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"/>
            <p:cNvSpPr/>
            <p:nvPr/>
          </p:nvSpPr>
          <p:spPr>
            <a:xfrm>
              <a:off x="14382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"/>
            <p:cNvSpPr/>
            <p:nvPr/>
          </p:nvSpPr>
          <p:spPr>
            <a:xfrm>
              <a:off x="14382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"/>
            <p:cNvSpPr/>
            <p:nvPr/>
          </p:nvSpPr>
          <p:spPr>
            <a:xfrm>
              <a:off x="14382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"/>
            <p:cNvSpPr/>
            <p:nvPr/>
          </p:nvSpPr>
          <p:spPr>
            <a:xfrm>
              <a:off x="14382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"/>
            <p:cNvSpPr/>
            <p:nvPr/>
          </p:nvSpPr>
          <p:spPr>
            <a:xfrm>
              <a:off x="14382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"/>
            <p:cNvSpPr/>
            <p:nvPr/>
          </p:nvSpPr>
          <p:spPr>
            <a:xfrm>
              <a:off x="14382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"/>
            <p:cNvSpPr/>
            <p:nvPr/>
          </p:nvSpPr>
          <p:spPr>
            <a:xfrm>
              <a:off x="14382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"/>
            <p:cNvSpPr/>
            <p:nvPr/>
          </p:nvSpPr>
          <p:spPr>
            <a:xfrm>
              <a:off x="15887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"/>
            <p:cNvSpPr/>
            <p:nvPr/>
          </p:nvSpPr>
          <p:spPr>
            <a:xfrm>
              <a:off x="15887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"/>
            <p:cNvSpPr/>
            <p:nvPr/>
          </p:nvSpPr>
          <p:spPr>
            <a:xfrm>
              <a:off x="15887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"/>
            <p:cNvSpPr/>
            <p:nvPr/>
          </p:nvSpPr>
          <p:spPr>
            <a:xfrm>
              <a:off x="15887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"/>
            <p:cNvSpPr/>
            <p:nvPr/>
          </p:nvSpPr>
          <p:spPr>
            <a:xfrm>
              <a:off x="15887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"/>
            <p:cNvSpPr/>
            <p:nvPr/>
          </p:nvSpPr>
          <p:spPr>
            <a:xfrm>
              <a:off x="15887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"/>
            <p:cNvSpPr/>
            <p:nvPr/>
          </p:nvSpPr>
          <p:spPr>
            <a:xfrm>
              <a:off x="15887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"/>
            <p:cNvSpPr/>
            <p:nvPr/>
          </p:nvSpPr>
          <p:spPr>
            <a:xfrm>
              <a:off x="15887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"/>
            <p:cNvSpPr/>
            <p:nvPr/>
          </p:nvSpPr>
          <p:spPr>
            <a:xfrm>
              <a:off x="15887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"/>
            <p:cNvSpPr/>
            <p:nvPr/>
          </p:nvSpPr>
          <p:spPr>
            <a:xfrm>
              <a:off x="15887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"/>
            <p:cNvSpPr/>
            <p:nvPr/>
          </p:nvSpPr>
          <p:spPr>
            <a:xfrm>
              <a:off x="15887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"/>
            <p:cNvSpPr/>
            <p:nvPr/>
          </p:nvSpPr>
          <p:spPr>
            <a:xfrm>
              <a:off x="15887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"/>
            <p:cNvSpPr/>
            <p:nvPr/>
          </p:nvSpPr>
          <p:spPr>
            <a:xfrm>
              <a:off x="15887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"/>
            <p:cNvSpPr/>
            <p:nvPr/>
          </p:nvSpPr>
          <p:spPr>
            <a:xfrm>
              <a:off x="15887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"/>
            <p:cNvSpPr/>
            <p:nvPr/>
          </p:nvSpPr>
          <p:spPr>
            <a:xfrm>
              <a:off x="15887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"/>
            <p:cNvSpPr/>
            <p:nvPr/>
          </p:nvSpPr>
          <p:spPr>
            <a:xfrm>
              <a:off x="15887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"/>
            <p:cNvSpPr/>
            <p:nvPr/>
          </p:nvSpPr>
          <p:spPr>
            <a:xfrm>
              <a:off x="15887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"/>
            <p:cNvSpPr/>
            <p:nvPr/>
          </p:nvSpPr>
          <p:spPr>
            <a:xfrm>
              <a:off x="15887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"/>
            <p:cNvSpPr/>
            <p:nvPr/>
          </p:nvSpPr>
          <p:spPr>
            <a:xfrm>
              <a:off x="15887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"/>
            <p:cNvSpPr/>
            <p:nvPr/>
          </p:nvSpPr>
          <p:spPr>
            <a:xfrm>
              <a:off x="17392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"/>
            <p:cNvSpPr/>
            <p:nvPr/>
          </p:nvSpPr>
          <p:spPr>
            <a:xfrm>
              <a:off x="17392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"/>
            <p:cNvSpPr/>
            <p:nvPr/>
          </p:nvSpPr>
          <p:spPr>
            <a:xfrm>
              <a:off x="17392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"/>
            <p:cNvSpPr/>
            <p:nvPr/>
          </p:nvSpPr>
          <p:spPr>
            <a:xfrm>
              <a:off x="17392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"/>
            <p:cNvSpPr/>
            <p:nvPr/>
          </p:nvSpPr>
          <p:spPr>
            <a:xfrm>
              <a:off x="17392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"/>
            <p:cNvSpPr/>
            <p:nvPr/>
          </p:nvSpPr>
          <p:spPr>
            <a:xfrm>
              <a:off x="17392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"/>
            <p:cNvSpPr/>
            <p:nvPr/>
          </p:nvSpPr>
          <p:spPr>
            <a:xfrm>
              <a:off x="17392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"/>
            <p:cNvSpPr/>
            <p:nvPr/>
          </p:nvSpPr>
          <p:spPr>
            <a:xfrm>
              <a:off x="17392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"/>
            <p:cNvSpPr/>
            <p:nvPr/>
          </p:nvSpPr>
          <p:spPr>
            <a:xfrm>
              <a:off x="17392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"/>
            <p:cNvSpPr/>
            <p:nvPr/>
          </p:nvSpPr>
          <p:spPr>
            <a:xfrm>
              <a:off x="17392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"/>
            <p:cNvSpPr/>
            <p:nvPr/>
          </p:nvSpPr>
          <p:spPr>
            <a:xfrm>
              <a:off x="17392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"/>
            <p:cNvSpPr/>
            <p:nvPr/>
          </p:nvSpPr>
          <p:spPr>
            <a:xfrm>
              <a:off x="188975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"/>
            <p:cNvSpPr/>
            <p:nvPr/>
          </p:nvSpPr>
          <p:spPr>
            <a:xfrm>
              <a:off x="188975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"/>
            <p:cNvSpPr/>
            <p:nvPr/>
          </p:nvSpPr>
          <p:spPr>
            <a:xfrm>
              <a:off x="188975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"/>
            <p:cNvSpPr/>
            <p:nvPr/>
          </p:nvSpPr>
          <p:spPr>
            <a:xfrm>
              <a:off x="188975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"/>
            <p:cNvSpPr/>
            <p:nvPr/>
          </p:nvSpPr>
          <p:spPr>
            <a:xfrm>
              <a:off x="188975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"/>
            <p:cNvSpPr/>
            <p:nvPr/>
          </p:nvSpPr>
          <p:spPr>
            <a:xfrm>
              <a:off x="20402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"/>
            <p:cNvSpPr/>
            <p:nvPr/>
          </p:nvSpPr>
          <p:spPr>
            <a:xfrm>
              <a:off x="20402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"/>
            <p:cNvSpPr/>
            <p:nvPr/>
          </p:nvSpPr>
          <p:spPr>
            <a:xfrm>
              <a:off x="20402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"/>
            <p:cNvSpPr/>
            <p:nvPr/>
          </p:nvSpPr>
          <p:spPr>
            <a:xfrm>
              <a:off x="219077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"/>
            <p:cNvSpPr/>
            <p:nvPr/>
          </p:nvSpPr>
          <p:spPr>
            <a:xfrm>
              <a:off x="23413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"/>
            <p:cNvSpPr/>
            <p:nvPr/>
          </p:nvSpPr>
          <p:spPr>
            <a:xfrm>
              <a:off x="26423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"/>
            <p:cNvSpPr/>
            <p:nvPr/>
          </p:nvSpPr>
          <p:spPr>
            <a:xfrm>
              <a:off x="26423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"/>
            <p:cNvSpPr/>
            <p:nvPr/>
          </p:nvSpPr>
          <p:spPr>
            <a:xfrm>
              <a:off x="324435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" name="Google Shape;1249;p4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1250" name="Google Shape;1250;p4"/>
            <p:cNvSpPr/>
            <p:nvPr/>
          </p:nvSpPr>
          <p:spPr>
            <a:xfrm>
              <a:off x="15887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"/>
            <p:cNvSpPr/>
            <p:nvPr/>
          </p:nvSpPr>
          <p:spPr>
            <a:xfrm>
              <a:off x="15887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"/>
            <p:cNvSpPr/>
            <p:nvPr/>
          </p:nvSpPr>
          <p:spPr>
            <a:xfrm>
              <a:off x="15887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"/>
            <p:cNvSpPr/>
            <p:nvPr/>
          </p:nvSpPr>
          <p:spPr>
            <a:xfrm>
              <a:off x="15887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"/>
            <p:cNvSpPr/>
            <p:nvPr/>
          </p:nvSpPr>
          <p:spPr>
            <a:xfrm>
              <a:off x="15887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"/>
            <p:cNvSpPr/>
            <p:nvPr/>
          </p:nvSpPr>
          <p:spPr>
            <a:xfrm>
              <a:off x="15887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"/>
            <p:cNvSpPr/>
            <p:nvPr/>
          </p:nvSpPr>
          <p:spPr>
            <a:xfrm>
              <a:off x="17392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"/>
            <p:cNvSpPr/>
            <p:nvPr/>
          </p:nvSpPr>
          <p:spPr>
            <a:xfrm>
              <a:off x="17392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"/>
            <p:cNvSpPr/>
            <p:nvPr/>
          </p:nvSpPr>
          <p:spPr>
            <a:xfrm>
              <a:off x="17392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"/>
            <p:cNvSpPr/>
            <p:nvPr/>
          </p:nvSpPr>
          <p:spPr>
            <a:xfrm>
              <a:off x="17392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"/>
            <p:cNvSpPr/>
            <p:nvPr/>
          </p:nvSpPr>
          <p:spPr>
            <a:xfrm>
              <a:off x="17392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"/>
            <p:cNvSpPr/>
            <p:nvPr/>
          </p:nvSpPr>
          <p:spPr>
            <a:xfrm>
              <a:off x="17392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"/>
            <p:cNvSpPr/>
            <p:nvPr/>
          </p:nvSpPr>
          <p:spPr>
            <a:xfrm>
              <a:off x="17392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"/>
            <p:cNvSpPr/>
            <p:nvPr/>
          </p:nvSpPr>
          <p:spPr>
            <a:xfrm>
              <a:off x="188975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"/>
            <p:cNvSpPr/>
            <p:nvPr/>
          </p:nvSpPr>
          <p:spPr>
            <a:xfrm>
              <a:off x="188975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"/>
            <p:cNvSpPr/>
            <p:nvPr/>
          </p:nvSpPr>
          <p:spPr>
            <a:xfrm>
              <a:off x="188975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"/>
            <p:cNvSpPr/>
            <p:nvPr/>
          </p:nvSpPr>
          <p:spPr>
            <a:xfrm>
              <a:off x="188975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"/>
            <p:cNvSpPr/>
            <p:nvPr/>
          </p:nvSpPr>
          <p:spPr>
            <a:xfrm>
              <a:off x="188975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"/>
            <p:cNvSpPr/>
            <p:nvPr/>
          </p:nvSpPr>
          <p:spPr>
            <a:xfrm>
              <a:off x="188975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"/>
            <p:cNvSpPr/>
            <p:nvPr/>
          </p:nvSpPr>
          <p:spPr>
            <a:xfrm>
              <a:off x="188975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"/>
            <p:cNvSpPr/>
            <p:nvPr/>
          </p:nvSpPr>
          <p:spPr>
            <a:xfrm>
              <a:off x="188975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"/>
            <p:cNvSpPr/>
            <p:nvPr/>
          </p:nvSpPr>
          <p:spPr>
            <a:xfrm>
              <a:off x="188975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"/>
            <p:cNvSpPr/>
            <p:nvPr/>
          </p:nvSpPr>
          <p:spPr>
            <a:xfrm>
              <a:off x="188975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"/>
            <p:cNvSpPr/>
            <p:nvPr/>
          </p:nvSpPr>
          <p:spPr>
            <a:xfrm>
              <a:off x="188975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"/>
            <p:cNvSpPr/>
            <p:nvPr/>
          </p:nvSpPr>
          <p:spPr>
            <a:xfrm>
              <a:off x="188975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"/>
            <p:cNvSpPr/>
            <p:nvPr/>
          </p:nvSpPr>
          <p:spPr>
            <a:xfrm>
              <a:off x="188975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"/>
            <p:cNvSpPr/>
            <p:nvPr/>
          </p:nvSpPr>
          <p:spPr>
            <a:xfrm>
              <a:off x="188975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"/>
            <p:cNvSpPr/>
            <p:nvPr/>
          </p:nvSpPr>
          <p:spPr>
            <a:xfrm>
              <a:off x="188975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"/>
            <p:cNvSpPr/>
            <p:nvPr/>
          </p:nvSpPr>
          <p:spPr>
            <a:xfrm>
              <a:off x="188975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"/>
            <p:cNvSpPr/>
            <p:nvPr/>
          </p:nvSpPr>
          <p:spPr>
            <a:xfrm>
              <a:off x="188975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"/>
            <p:cNvSpPr/>
            <p:nvPr/>
          </p:nvSpPr>
          <p:spPr>
            <a:xfrm>
              <a:off x="188975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"/>
            <p:cNvSpPr/>
            <p:nvPr/>
          </p:nvSpPr>
          <p:spPr>
            <a:xfrm>
              <a:off x="188975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"/>
            <p:cNvSpPr/>
            <p:nvPr/>
          </p:nvSpPr>
          <p:spPr>
            <a:xfrm>
              <a:off x="204027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"/>
            <p:cNvSpPr/>
            <p:nvPr/>
          </p:nvSpPr>
          <p:spPr>
            <a:xfrm>
              <a:off x="20402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"/>
            <p:cNvSpPr/>
            <p:nvPr/>
          </p:nvSpPr>
          <p:spPr>
            <a:xfrm>
              <a:off x="20402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"/>
            <p:cNvSpPr/>
            <p:nvPr/>
          </p:nvSpPr>
          <p:spPr>
            <a:xfrm>
              <a:off x="204027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"/>
            <p:cNvSpPr/>
            <p:nvPr/>
          </p:nvSpPr>
          <p:spPr>
            <a:xfrm>
              <a:off x="204027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"/>
            <p:cNvSpPr/>
            <p:nvPr/>
          </p:nvSpPr>
          <p:spPr>
            <a:xfrm>
              <a:off x="20402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"/>
            <p:cNvSpPr/>
            <p:nvPr/>
          </p:nvSpPr>
          <p:spPr>
            <a:xfrm>
              <a:off x="20402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"/>
            <p:cNvSpPr/>
            <p:nvPr/>
          </p:nvSpPr>
          <p:spPr>
            <a:xfrm>
              <a:off x="204027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"/>
            <p:cNvSpPr/>
            <p:nvPr/>
          </p:nvSpPr>
          <p:spPr>
            <a:xfrm>
              <a:off x="20402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"/>
            <p:cNvSpPr/>
            <p:nvPr/>
          </p:nvSpPr>
          <p:spPr>
            <a:xfrm>
              <a:off x="20402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"/>
            <p:cNvSpPr/>
            <p:nvPr/>
          </p:nvSpPr>
          <p:spPr>
            <a:xfrm>
              <a:off x="20402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"/>
            <p:cNvSpPr/>
            <p:nvPr/>
          </p:nvSpPr>
          <p:spPr>
            <a:xfrm>
              <a:off x="20402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"/>
            <p:cNvSpPr/>
            <p:nvPr/>
          </p:nvSpPr>
          <p:spPr>
            <a:xfrm>
              <a:off x="20402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"/>
            <p:cNvSpPr/>
            <p:nvPr/>
          </p:nvSpPr>
          <p:spPr>
            <a:xfrm>
              <a:off x="20402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"/>
            <p:cNvSpPr/>
            <p:nvPr/>
          </p:nvSpPr>
          <p:spPr>
            <a:xfrm>
              <a:off x="20402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"/>
            <p:cNvSpPr/>
            <p:nvPr/>
          </p:nvSpPr>
          <p:spPr>
            <a:xfrm>
              <a:off x="20402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"/>
            <p:cNvSpPr/>
            <p:nvPr/>
          </p:nvSpPr>
          <p:spPr>
            <a:xfrm>
              <a:off x="20402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"/>
            <p:cNvSpPr/>
            <p:nvPr/>
          </p:nvSpPr>
          <p:spPr>
            <a:xfrm>
              <a:off x="20402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"/>
            <p:cNvSpPr/>
            <p:nvPr/>
          </p:nvSpPr>
          <p:spPr>
            <a:xfrm>
              <a:off x="20402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"/>
            <p:cNvSpPr/>
            <p:nvPr/>
          </p:nvSpPr>
          <p:spPr>
            <a:xfrm>
              <a:off x="2190775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"/>
            <p:cNvSpPr/>
            <p:nvPr/>
          </p:nvSpPr>
          <p:spPr>
            <a:xfrm>
              <a:off x="2190775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"/>
            <p:cNvSpPr/>
            <p:nvPr/>
          </p:nvSpPr>
          <p:spPr>
            <a:xfrm>
              <a:off x="2190775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"/>
            <p:cNvSpPr/>
            <p:nvPr/>
          </p:nvSpPr>
          <p:spPr>
            <a:xfrm>
              <a:off x="2190775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"/>
            <p:cNvSpPr/>
            <p:nvPr/>
          </p:nvSpPr>
          <p:spPr>
            <a:xfrm>
              <a:off x="219077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"/>
            <p:cNvSpPr/>
            <p:nvPr/>
          </p:nvSpPr>
          <p:spPr>
            <a:xfrm>
              <a:off x="219077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"/>
            <p:cNvSpPr/>
            <p:nvPr/>
          </p:nvSpPr>
          <p:spPr>
            <a:xfrm>
              <a:off x="2190775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"/>
            <p:cNvSpPr/>
            <p:nvPr/>
          </p:nvSpPr>
          <p:spPr>
            <a:xfrm>
              <a:off x="2190775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"/>
            <p:cNvSpPr/>
            <p:nvPr/>
          </p:nvSpPr>
          <p:spPr>
            <a:xfrm>
              <a:off x="219077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"/>
            <p:cNvSpPr/>
            <p:nvPr/>
          </p:nvSpPr>
          <p:spPr>
            <a:xfrm>
              <a:off x="2190775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"/>
            <p:cNvSpPr/>
            <p:nvPr/>
          </p:nvSpPr>
          <p:spPr>
            <a:xfrm>
              <a:off x="219077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"/>
            <p:cNvSpPr/>
            <p:nvPr/>
          </p:nvSpPr>
          <p:spPr>
            <a:xfrm>
              <a:off x="2190775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"/>
            <p:cNvSpPr/>
            <p:nvPr/>
          </p:nvSpPr>
          <p:spPr>
            <a:xfrm>
              <a:off x="219077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"/>
            <p:cNvSpPr/>
            <p:nvPr/>
          </p:nvSpPr>
          <p:spPr>
            <a:xfrm>
              <a:off x="219077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"/>
            <p:cNvSpPr/>
            <p:nvPr/>
          </p:nvSpPr>
          <p:spPr>
            <a:xfrm>
              <a:off x="219077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"/>
            <p:cNvSpPr/>
            <p:nvPr/>
          </p:nvSpPr>
          <p:spPr>
            <a:xfrm>
              <a:off x="2190775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"/>
            <p:cNvSpPr/>
            <p:nvPr/>
          </p:nvSpPr>
          <p:spPr>
            <a:xfrm>
              <a:off x="219077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"/>
            <p:cNvSpPr/>
            <p:nvPr/>
          </p:nvSpPr>
          <p:spPr>
            <a:xfrm>
              <a:off x="219077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"/>
            <p:cNvSpPr/>
            <p:nvPr/>
          </p:nvSpPr>
          <p:spPr>
            <a:xfrm>
              <a:off x="2190775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"/>
            <p:cNvSpPr/>
            <p:nvPr/>
          </p:nvSpPr>
          <p:spPr>
            <a:xfrm>
              <a:off x="219077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"/>
            <p:cNvSpPr/>
            <p:nvPr/>
          </p:nvSpPr>
          <p:spPr>
            <a:xfrm>
              <a:off x="2190775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"/>
            <p:cNvSpPr/>
            <p:nvPr/>
          </p:nvSpPr>
          <p:spPr>
            <a:xfrm>
              <a:off x="2190775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"/>
            <p:cNvSpPr/>
            <p:nvPr/>
          </p:nvSpPr>
          <p:spPr>
            <a:xfrm>
              <a:off x="219077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"/>
            <p:cNvSpPr/>
            <p:nvPr/>
          </p:nvSpPr>
          <p:spPr>
            <a:xfrm>
              <a:off x="219077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"/>
            <p:cNvSpPr/>
            <p:nvPr/>
          </p:nvSpPr>
          <p:spPr>
            <a:xfrm>
              <a:off x="2190775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"/>
            <p:cNvSpPr/>
            <p:nvPr/>
          </p:nvSpPr>
          <p:spPr>
            <a:xfrm>
              <a:off x="234130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"/>
            <p:cNvSpPr/>
            <p:nvPr/>
          </p:nvSpPr>
          <p:spPr>
            <a:xfrm>
              <a:off x="23413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"/>
            <p:cNvSpPr/>
            <p:nvPr/>
          </p:nvSpPr>
          <p:spPr>
            <a:xfrm>
              <a:off x="23413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"/>
            <p:cNvSpPr/>
            <p:nvPr/>
          </p:nvSpPr>
          <p:spPr>
            <a:xfrm>
              <a:off x="23413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"/>
            <p:cNvSpPr/>
            <p:nvPr/>
          </p:nvSpPr>
          <p:spPr>
            <a:xfrm>
              <a:off x="23413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"/>
            <p:cNvSpPr/>
            <p:nvPr/>
          </p:nvSpPr>
          <p:spPr>
            <a:xfrm>
              <a:off x="23413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"/>
            <p:cNvSpPr/>
            <p:nvPr/>
          </p:nvSpPr>
          <p:spPr>
            <a:xfrm>
              <a:off x="23413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"/>
            <p:cNvSpPr/>
            <p:nvPr/>
          </p:nvSpPr>
          <p:spPr>
            <a:xfrm>
              <a:off x="23413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"/>
            <p:cNvSpPr/>
            <p:nvPr/>
          </p:nvSpPr>
          <p:spPr>
            <a:xfrm>
              <a:off x="23413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"/>
            <p:cNvSpPr/>
            <p:nvPr/>
          </p:nvSpPr>
          <p:spPr>
            <a:xfrm>
              <a:off x="23413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"/>
            <p:cNvSpPr/>
            <p:nvPr/>
          </p:nvSpPr>
          <p:spPr>
            <a:xfrm>
              <a:off x="23413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"/>
            <p:cNvSpPr/>
            <p:nvPr/>
          </p:nvSpPr>
          <p:spPr>
            <a:xfrm>
              <a:off x="23413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"/>
            <p:cNvSpPr/>
            <p:nvPr/>
          </p:nvSpPr>
          <p:spPr>
            <a:xfrm>
              <a:off x="23413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"/>
            <p:cNvSpPr/>
            <p:nvPr/>
          </p:nvSpPr>
          <p:spPr>
            <a:xfrm>
              <a:off x="23413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"/>
            <p:cNvSpPr/>
            <p:nvPr/>
          </p:nvSpPr>
          <p:spPr>
            <a:xfrm>
              <a:off x="23413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"/>
            <p:cNvSpPr/>
            <p:nvPr/>
          </p:nvSpPr>
          <p:spPr>
            <a:xfrm>
              <a:off x="234130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"/>
            <p:cNvSpPr/>
            <p:nvPr/>
          </p:nvSpPr>
          <p:spPr>
            <a:xfrm>
              <a:off x="23413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"/>
            <p:cNvSpPr/>
            <p:nvPr/>
          </p:nvSpPr>
          <p:spPr>
            <a:xfrm>
              <a:off x="23413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"/>
            <p:cNvSpPr/>
            <p:nvPr/>
          </p:nvSpPr>
          <p:spPr>
            <a:xfrm>
              <a:off x="23413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"/>
            <p:cNvSpPr/>
            <p:nvPr/>
          </p:nvSpPr>
          <p:spPr>
            <a:xfrm>
              <a:off x="23413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"/>
            <p:cNvSpPr/>
            <p:nvPr/>
          </p:nvSpPr>
          <p:spPr>
            <a:xfrm>
              <a:off x="23413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"/>
            <p:cNvSpPr/>
            <p:nvPr/>
          </p:nvSpPr>
          <p:spPr>
            <a:xfrm>
              <a:off x="23413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"/>
            <p:cNvSpPr/>
            <p:nvPr/>
          </p:nvSpPr>
          <p:spPr>
            <a:xfrm>
              <a:off x="23413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"/>
            <p:cNvSpPr/>
            <p:nvPr/>
          </p:nvSpPr>
          <p:spPr>
            <a:xfrm>
              <a:off x="23413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"/>
            <p:cNvSpPr/>
            <p:nvPr/>
          </p:nvSpPr>
          <p:spPr>
            <a:xfrm>
              <a:off x="23413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"/>
            <p:cNvSpPr/>
            <p:nvPr/>
          </p:nvSpPr>
          <p:spPr>
            <a:xfrm>
              <a:off x="23413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"/>
            <p:cNvSpPr/>
            <p:nvPr/>
          </p:nvSpPr>
          <p:spPr>
            <a:xfrm>
              <a:off x="24918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"/>
            <p:cNvSpPr/>
            <p:nvPr/>
          </p:nvSpPr>
          <p:spPr>
            <a:xfrm>
              <a:off x="24918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"/>
            <p:cNvSpPr/>
            <p:nvPr/>
          </p:nvSpPr>
          <p:spPr>
            <a:xfrm>
              <a:off x="24918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"/>
            <p:cNvSpPr/>
            <p:nvPr/>
          </p:nvSpPr>
          <p:spPr>
            <a:xfrm>
              <a:off x="24918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"/>
            <p:cNvSpPr/>
            <p:nvPr/>
          </p:nvSpPr>
          <p:spPr>
            <a:xfrm>
              <a:off x="24918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"/>
            <p:cNvSpPr/>
            <p:nvPr/>
          </p:nvSpPr>
          <p:spPr>
            <a:xfrm>
              <a:off x="249180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"/>
            <p:cNvSpPr/>
            <p:nvPr/>
          </p:nvSpPr>
          <p:spPr>
            <a:xfrm>
              <a:off x="249180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"/>
            <p:cNvSpPr/>
            <p:nvPr/>
          </p:nvSpPr>
          <p:spPr>
            <a:xfrm>
              <a:off x="24918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"/>
            <p:cNvSpPr/>
            <p:nvPr/>
          </p:nvSpPr>
          <p:spPr>
            <a:xfrm>
              <a:off x="24918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"/>
            <p:cNvSpPr/>
            <p:nvPr/>
          </p:nvSpPr>
          <p:spPr>
            <a:xfrm>
              <a:off x="249180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"/>
            <p:cNvSpPr/>
            <p:nvPr/>
          </p:nvSpPr>
          <p:spPr>
            <a:xfrm>
              <a:off x="249180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"/>
            <p:cNvSpPr/>
            <p:nvPr/>
          </p:nvSpPr>
          <p:spPr>
            <a:xfrm>
              <a:off x="24918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"/>
            <p:cNvSpPr/>
            <p:nvPr/>
          </p:nvSpPr>
          <p:spPr>
            <a:xfrm>
              <a:off x="24918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"/>
            <p:cNvSpPr/>
            <p:nvPr/>
          </p:nvSpPr>
          <p:spPr>
            <a:xfrm>
              <a:off x="249180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"/>
            <p:cNvSpPr/>
            <p:nvPr/>
          </p:nvSpPr>
          <p:spPr>
            <a:xfrm>
              <a:off x="249180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"/>
            <p:cNvSpPr/>
            <p:nvPr/>
          </p:nvSpPr>
          <p:spPr>
            <a:xfrm>
              <a:off x="249180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"/>
            <p:cNvSpPr/>
            <p:nvPr/>
          </p:nvSpPr>
          <p:spPr>
            <a:xfrm>
              <a:off x="249180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"/>
            <p:cNvSpPr/>
            <p:nvPr/>
          </p:nvSpPr>
          <p:spPr>
            <a:xfrm>
              <a:off x="249180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"/>
            <p:cNvSpPr/>
            <p:nvPr/>
          </p:nvSpPr>
          <p:spPr>
            <a:xfrm>
              <a:off x="24918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"/>
            <p:cNvSpPr/>
            <p:nvPr/>
          </p:nvSpPr>
          <p:spPr>
            <a:xfrm>
              <a:off x="249180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"/>
            <p:cNvSpPr/>
            <p:nvPr/>
          </p:nvSpPr>
          <p:spPr>
            <a:xfrm>
              <a:off x="249180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"/>
            <p:cNvSpPr/>
            <p:nvPr/>
          </p:nvSpPr>
          <p:spPr>
            <a:xfrm>
              <a:off x="24918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"/>
            <p:cNvSpPr/>
            <p:nvPr/>
          </p:nvSpPr>
          <p:spPr>
            <a:xfrm>
              <a:off x="249180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"/>
            <p:cNvSpPr/>
            <p:nvPr/>
          </p:nvSpPr>
          <p:spPr>
            <a:xfrm>
              <a:off x="249180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"/>
            <p:cNvSpPr/>
            <p:nvPr/>
          </p:nvSpPr>
          <p:spPr>
            <a:xfrm>
              <a:off x="249180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"/>
            <p:cNvSpPr/>
            <p:nvPr/>
          </p:nvSpPr>
          <p:spPr>
            <a:xfrm>
              <a:off x="26423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"/>
            <p:cNvSpPr/>
            <p:nvPr/>
          </p:nvSpPr>
          <p:spPr>
            <a:xfrm>
              <a:off x="26423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"/>
            <p:cNvSpPr/>
            <p:nvPr/>
          </p:nvSpPr>
          <p:spPr>
            <a:xfrm>
              <a:off x="26423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"/>
            <p:cNvSpPr/>
            <p:nvPr/>
          </p:nvSpPr>
          <p:spPr>
            <a:xfrm>
              <a:off x="26423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"/>
            <p:cNvSpPr/>
            <p:nvPr/>
          </p:nvSpPr>
          <p:spPr>
            <a:xfrm>
              <a:off x="26423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"/>
            <p:cNvSpPr/>
            <p:nvPr/>
          </p:nvSpPr>
          <p:spPr>
            <a:xfrm>
              <a:off x="26423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"/>
            <p:cNvSpPr/>
            <p:nvPr/>
          </p:nvSpPr>
          <p:spPr>
            <a:xfrm>
              <a:off x="26423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"/>
            <p:cNvSpPr/>
            <p:nvPr/>
          </p:nvSpPr>
          <p:spPr>
            <a:xfrm>
              <a:off x="26423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"/>
            <p:cNvSpPr/>
            <p:nvPr/>
          </p:nvSpPr>
          <p:spPr>
            <a:xfrm>
              <a:off x="26423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"/>
            <p:cNvSpPr/>
            <p:nvPr/>
          </p:nvSpPr>
          <p:spPr>
            <a:xfrm>
              <a:off x="26423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"/>
            <p:cNvSpPr/>
            <p:nvPr/>
          </p:nvSpPr>
          <p:spPr>
            <a:xfrm>
              <a:off x="26423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"/>
            <p:cNvSpPr/>
            <p:nvPr/>
          </p:nvSpPr>
          <p:spPr>
            <a:xfrm>
              <a:off x="26423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"/>
            <p:cNvSpPr/>
            <p:nvPr/>
          </p:nvSpPr>
          <p:spPr>
            <a:xfrm>
              <a:off x="26423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"/>
            <p:cNvSpPr/>
            <p:nvPr/>
          </p:nvSpPr>
          <p:spPr>
            <a:xfrm>
              <a:off x="26423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"/>
            <p:cNvSpPr/>
            <p:nvPr/>
          </p:nvSpPr>
          <p:spPr>
            <a:xfrm>
              <a:off x="26423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"/>
            <p:cNvSpPr/>
            <p:nvPr/>
          </p:nvSpPr>
          <p:spPr>
            <a:xfrm>
              <a:off x="26423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"/>
            <p:cNvSpPr/>
            <p:nvPr/>
          </p:nvSpPr>
          <p:spPr>
            <a:xfrm>
              <a:off x="26423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"/>
            <p:cNvSpPr/>
            <p:nvPr/>
          </p:nvSpPr>
          <p:spPr>
            <a:xfrm>
              <a:off x="26423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"/>
            <p:cNvSpPr/>
            <p:nvPr/>
          </p:nvSpPr>
          <p:spPr>
            <a:xfrm>
              <a:off x="26423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"/>
            <p:cNvSpPr/>
            <p:nvPr/>
          </p:nvSpPr>
          <p:spPr>
            <a:xfrm>
              <a:off x="26423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"/>
            <p:cNvSpPr/>
            <p:nvPr/>
          </p:nvSpPr>
          <p:spPr>
            <a:xfrm>
              <a:off x="27928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"/>
            <p:cNvSpPr/>
            <p:nvPr/>
          </p:nvSpPr>
          <p:spPr>
            <a:xfrm>
              <a:off x="27928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"/>
            <p:cNvSpPr/>
            <p:nvPr/>
          </p:nvSpPr>
          <p:spPr>
            <a:xfrm>
              <a:off x="27928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"/>
            <p:cNvSpPr/>
            <p:nvPr/>
          </p:nvSpPr>
          <p:spPr>
            <a:xfrm>
              <a:off x="27928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"/>
            <p:cNvSpPr/>
            <p:nvPr/>
          </p:nvSpPr>
          <p:spPr>
            <a:xfrm>
              <a:off x="27928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"/>
            <p:cNvSpPr/>
            <p:nvPr/>
          </p:nvSpPr>
          <p:spPr>
            <a:xfrm>
              <a:off x="27928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"/>
            <p:cNvSpPr/>
            <p:nvPr/>
          </p:nvSpPr>
          <p:spPr>
            <a:xfrm>
              <a:off x="27928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"/>
            <p:cNvSpPr/>
            <p:nvPr/>
          </p:nvSpPr>
          <p:spPr>
            <a:xfrm>
              <a:off x="27928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"/>
            <p:cNvSpPr/>
            <p:nvPr/>
          </p:nvSpPr>
          <p:spPr>
            <a:xfrm>
              <a:off x="27928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"/>
            <p:cNvSpPr/>
            <p:nvPr/>
          </p:nvSpPr>
          <p:spPr>
            <a:xfrm>
              <a:off x="27928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"/>
            <p:cNvSpPr/>
            <p:nvPr/>
          </p:nvSpPr>
          <p:spPr>
            <a:xfrm>
              <a:off x="27928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"/>
            <p:cNvSpPr/>
            <p:nvPr/>
          </p:nvSpPr>
          <p:spPr>
            <a:xfrm>
              <a:off x="27928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"/>
            <p:cNvSpPr/>
            <p:nvPr/>
          </p:nvSpPr>
          <p:spPr>
            <a:xfrm>
              <a:off x="27928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"/>
            <p:cNvSpPr/>
            <p:nvPr/>
          </p:nvSpPr>
          <p:spPr>
            <a:xfrm>
              <a:off x="27928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"/>
            <p:cNvSpPr/>
            <p:nvPr/>
          </p:nvSpPr>
          <p:spPr>
            <a:xfrm>
              <a:off x="27928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"/>
            <p:cNvSpPr/>
            <p:nvPr/>
          </p:nvSpPr>
          <p:spPr>
            <a:xfrm>
              <a:off x="27928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"/>
            <p:cNvSpPr/>
            <p:nvPr/>
          </p:nvSpPr>
          <p:spPr>
            <a:xfrm>
              <a:off x="27928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"/>
            <p:cNvSpPr/>
            <p:nvPr/>
          </p:nvSpPr>
          <p:spPr>
            <a:xfrm>
              <a:off x="27928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"/>
            <p:cNvSpPr/>
            <p:nvPr/>
          </p:nvSpPr>
          <p:spPr>
            <a:xfrm>
              <a:off x="294332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"/>
            <p:cNvSpPr/>
            <p:nvPr/>
          </p:nvSpPr>
          <p:spPr>
            <a:xfrm>
              <a:off x="294332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"/>
            <p:cNvSpPr/>
            <p:nvPr/>
          </p:nvSpPr>
          <p:spPr>
            <a:xfrm>
              <a:off x="294332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"/>
            <p:cNvSpPr/>
            <p:nvPr/>
          </p:nvSpPr>
          <p:spPr>
            <a:xfrm>
              <a:off x="294332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"/>
            <p:cNvSpPr/>
            <p:nvPr/>
          </p:nvSpPr>
          <p:spPr>
            <a:xfrm>
              <a:off x="294332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"/>
            <p:cNvSpPr/>
            <p:nvPr/>
          </p:nvSpPr>
          <p:spPr>
            <a:xfrm>
              <a:off x="294332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"/>
            <p:cNvSpPr/>
            <p:nvPr/>
          </p:nvSpPr>
          <p:spPr>
            <a:xfrm>
              <a:off x="294332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"/>
            <p:cNvSpPr/>
            <p:nvPr/>
          </p:nvSpPr>
          <p:spPr>
            <a:xfrm>
              <a:off x="294332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"/>
            <p:cNvSpPr/>
            <p:nvPr/>
          </p:nvSpPr>
          <p:spPr>
            <a:xfrm>
              <a:off x="294332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"/>
            <p:cNvSpPr/>
            <p:nvPr/>
          </p:nvSpPr>
          <p:spPr>
            <a:xfrm>
              <a:off x="294332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"/>
            <p:cNvSpPr/>
            <p:nvPr/>
          </p:nvSpPr>
          <p:spPr>
            <a:xfrm>
              <a:off x="294332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"/>
            <p:cNvSpPr/>
            <p:nvPr/>
          </p:nvSpPr>
          <p:spPr>
            <a:xfrm>
              <a:off x="294332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"/>
            <p:cNvSpPr/>
            <p:nvPr/>
          </p:nvSpPr>
          <p:spPr>
            <a:xfrm>
              <a:off x="294332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"/>
            <p:cNvSpPr/>
            <p:nvPr/>
          </p:nvSpPr>
          <p:spPr>
            <a:xfrm>
              <a:off x="294332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"/>
            <p:cNvSpPr/>
            <p:nvPr/>
          </p:nvSpPr>
          <p:spPr>
            <a:xfrm>
              <a:off x="294332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"/>
            <p:cNvSpPr/>
            <p:nvPr/>
          </p:nvSpPr>
          <p:spPr>
            <a:xfrm>
              <a:off x="294332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"/>
            <p:cNvSpPr/>
            <p:nvPr/>
          </p:nvSpPr>
          <p:spPr>
            <a:xfrm>
              <a:off x="294332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"/>
            <p:cNvSpPr/>
            <p:nvPr/>
          </p:nvSpPr>
          <p:spPr>
            <a:xfrm>
              <a:off x="294332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"/>
            <p:cNvSpPr/>
            <p:nvPr/>
          </p:nvSpPr>
          <p:spPr>
            <a:xfrm>
              <a:off x="30938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"/>
            <p:cNvSpPr/>
            <p:nvPr/>
          </p:nvSpPr>
          <p:spPr>
            <a:xfrm>
              <a:off x="30938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"/>
            <p:cNvSpPr/>
            <p:nvPr/>
          </p:nvSpPr>
          <p:spPr>
            <a:xfrm>
              <a:off x="30938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"/>
            <p:cNvSpPr/>
            <p:nvPr/>
          </p:nvSpPr>
          <p:spPr>
            <a:xfrm>
              <a:off x="30938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"/>
            <p:cNvSpPr/>
            <p:nvPr/>
          </p:nvSpPr>
          <p:spPr>
            <a:xfrm>
              <a:off x="30938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"/>
            <p:cNvSpPr/>
            <p:nvPr/>
          </p:nvSpPr>
          <p:spPr>
            <a:xfrm>
              <a:off x="30938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"/>
            <p:cNvSpPr/>
            <p:nvPr/>
          </p:nvSpPr>
          <p:spPr>
            <a:xfrm>
              <a:off x="30938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"/>
            <p:cNvSpPr/>
            <p:nvPr/>
          </p:nvSpPr>
          <p:spPr>
            <a:xfrm>
              <a:off x="30938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"/>
            <p:cNvSpPr/>
            <p:nvPr/>
          </p:nvSpPr>
          <p:spPr>
            <a:xfrm>
              <a:off x="30938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"/>
            <p:cNvSpPr/>
            <p:nvPr/>
          </p:nvSpPr>
          <p:spPr>
            <a:xfrm>
              <a:off x="324435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"/>
            <p:cNvSpPr/>
            <p:nvPr/>
          </p:nvSpPr>
          <p:spPr>
            <a:xfrm>
              <a:off x="324435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"/>
            <p:cNvSpPr/>
            <p:nvPr/>
          </p:nvSpPr>
          <p:spPr>
            <a:xfrm>
              <a:off x="324435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"/>
            <p:cNvSpPr/>
            <p:nvPr/>
          </p:nvSpPr>
          <p:spPr>
            <a:xfrm>
              <a:off x="324435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"/>
            <p:cNvSpPr/>
            <p:nvPr/>
          </p:nvSpPr>
          <p:spPr>
            <a:xfrm>
              <a:off x="324435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"/>
            <p:cNvSpPr/>
            <p:nvPr/>
          </p:nvSpPr>
          <p:spPr>
            <a:xfrm>
              <a:off x="324435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"/>
            <p:cNvSpPr/>
            <p:nvPr/>
          </p:nvSpPr>
          <p:spPr>
            <a:xfrm>
              <a:off x="324435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"/>
            <p:cNvSpPr/>
            <p:nvPr/>
          </p:nvSpPr>
          <p:spPr>
            <a:xfrm>
              <a:off x="324435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"/>
            <p:cNvSpPr/>
            <p:nvPr/>
          </p:nvSpPr>
          <p:spPr>
            <a:xfrm>
              <a:off x="33948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"/>
            <p:cNvSpPr/>
            <p:nvPr/>
          </p:nvSpPr>
          <p:spPr>
            <a:xfrm>
              <a:off x="33948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"/>
            <p:cNvSpPr/>
            <p:nvPr/>
          </p:nvSpPr>
          <p:spPr>
            <a:xfrm>
              <a:off x="33948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"/>
            <p:cNvSpPr/>
            <p:nvPr/>
          </p:nvSpPr>
          <p:spPr>
            <a:xfrm>
              <a:off x="33948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"/>
            <p:cNvSpPr/>
            <p:nvPr/>
          </p:nvSpPr>
          <p:spPr>
            <a:xfrm>
              <a:off x="33948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"/>
            <p:cNvSpPr/>
            <p:nvPr/>
          </p:nvSpPr>
          <p:spPr>
            <a:xfrm>
              <a:off x="33948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"/>
            <p:cNvSpPr/>
            <p:nvPr/>
          </p:nvSpPr>
          <p:spPr>
            <a:xfrm>
              <a:off x="35453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"/>
            <p:cNvSpPr/>
            <p:nvPr/>
          </p:nvSpPr>
          <p:spPr>
            <a:xfrm>
              <a:off x="35453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"/>
            <p:cNvSpPr/>
            <p:nvPr/>
          </p:nvSpPr>
          <p:spPr>
            <a:xfrm>
              <a:off x="35453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" name="Google Shape;1459;p4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1460" name="Google Shape;1460;p4"/>
            <p:cNvSpPr/>
            <p:nvPr/>
          </p:nvSpPr>
          <p:spPr>
            <a:xfrm>
              <a:off x="12877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"/>
            <p:cNvSpPr/>
            <p:nvPr/>
          </p:nvSpPr>
          <p:spPr>
            <a:xfrm>
              <a:off x="12877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"/>
            <p:cNvSpPr/>
            <p:nvPr/>
          </p:nvSpPr>
          <p:spPr>
            <a:xfrm>
              <a:off x="12877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"/>
            <p:cNvSpPr/>
            <p:nvPr/>
          </p:nvSpPr>
          <p:spPr>
            <a:xfrm>
              <a:off x="12877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"/>
            <p:cNvSpPr/>
            <p:nvPr/>
          </p:nvSpPr>
          <p:spPr>
            <a:xfrm>
              <a:off x="12877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"/>
            <p:cNvSpPr/>
            <p:nvPr/>
          </p:nvSpPr>
          <p:spPr>
            <a:xfrm>
              <a:off x="12877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"/>
            <p:cNvSpPr/>
            <p:nvPr/>
          </p:nvSpPr>
          <p:spPr>
            <a:xfrm>
              <a:off x="12877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"/>
            <p:cNvSpPr/>
            <p:nvPr/>
          </p:nvSpPr>
          <p:spPr>
            <a:xfrm>
              <a:off x="12877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"/>
            <p:cNvSpPr/>
            <p:nvPr/>
          </p:nvSpPr>
          <p:spPr>
            <a:xfrm>
              <a:off x="12877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"/>
            <p:cNvSpPr/>
            <p:nvPr/>
          </p:nvSpPr>
          <p:spPr>
            <a:xfrm>
              <a:off x="12877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"/>
            <p:cNvSpPr/>
            <p:nvPr/>
          </p:nvSpPr>
          <p:spPr>
            <a:xfrm>
              <a:off x="12877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"/>
            <p:cNvSpPr/>
            <p:nvPr/>
          </p:nvSpPr>
          <p:spPr>
            <a:xfrm>
              <a:off x="12877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"/>
            <p:cNvSpPr/>
            <p:nvPr/>
          </p:nvSpPr>
          <p:spPr>
            <a:xfrm>
              <a:off x="12877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"/>
            <p:cNvSpPr/>
            <p:nvPr/>
          </p:nvSpPr>
          <p:spPr>
            <a:xfrm>
              <a:off x="12877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"/>
            <p:cNvSpPr/>
            <p:nvPr/>
          </p:nvSpPr>
          <p:spPr>
            <a:xfrm>
              <a:off x="12877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"/>
            <p:cNvSpPr/>
            <p:nvPr/>
          </p:nvSpPr>
          <p:spPr>
            <a:xfrm>
              <a:off x="14382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"/>
            <p:cNvSpPr/>
            <p:nvPr/>
          </p:nvSpPr>
          <p:spPr>
            <a:xfrm>
              <a:off x="14382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"/>
            <p:cNvSpPr/>
            <p:nvPr/>
          </p:nvSpPr>
          <p:spPr>
            <a:xfrm>
              <a:off x="14382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"/>
            <p:cNvSpPr/>
            <p:nvPr/>
          </p:nvSpPr>
          <p:spPr>
            <a:xfrm>
              <a:off x="14382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"/>
            <p:cNvSpPr/>
            <p:nvPr/>
          </p:nvSpPr>
          <p:spPr>
            <a:xfrm>
              <a:off x="15887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"/>
            <p:cNvSpPr/>
            <p:nvPr/>
          </p:nvSpPr>
          <p:spPr>
            <a:xfrm>
              <a:off x="15887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"/>
            <p:cNvSpPr/>
            <p:nvPr/>
          </p:nvSpPr>
          <p:spPr>
            <a:xfrm>
              <a:off x="15887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"/>
            <p:cNvSpPr/>
            <p:nvPr/>
          </p:nvSpPr>
          <p:spPr>
            <a:xfrm>
              <a:off x="15887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"/>
            <p:cNvSpPr/>
            <p:nvPr/>
          </p:nvSpPr>
          <p:spPr>
            <a:xfrm>
              <a:off x="15887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"/>
            <p:cNvSpPr/>
            <p:nvPr/>
          </p:nvSpPr>
          <p:spPr>
            <a:xfrm>
              <a:off x="15887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"/>
            <p:cNvSpPr/>
            <p:nvPr/>
          </p:nvSpPr>
          <p:spPr>
            <a:xfrm>
              <a:off x="15887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"/>
            <p:cNvSpPr/>
            <p:nvPr/>
          </p:nvSpPr>
          <p:spPr>
            <a:xfrm>
              <a:off x="15887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"/>
            <p:cNvSpPr/>
            <p:nvPr/>
          </p:nvSpPr>
          <p:spPr>
            <a:xfrm>
              <a:off x="15887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"/>
            <p:cNvSpPr/>
            <p:nvPr/>
          </p:nvSpPr>
          <p:spPr>
            <a:xfrm>
              <a:off x="15887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"/>
            <p:cNvSpPr/>
            <p:nvPr/>
          </p:nvSpPr>
          <p:spPr>
            <a:xfrm>
              <a:off x="17392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"/>
            <p:cNvSpPr/>
            <p:nvPr/>
          </p:nvSpPr>
          <p:spPr>
            <a:xfrm>
              <a:off x="17392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"/>
            <p:cNvSpPr/>
            <p:nvPr/>
          </p:nvSpPr>
          <p:spPr>
            <a:xfrm>
              <a:off x="17392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"/>
            <p:cNvSpPr/>
            <p:nvPr/>
          </p:nvSpPr>
          <p:spPr>
            <a:xfrm>
              <a:off x="17392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"/>
            <p:cNvSpPr/>
            <p:nvPr/>
          </p:nvSpPr>
          <p:spPr>
            <a:xfrm>
              <a:off x="17392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"/>
            <p:cNvSpPr/>
            <p:nvPr/>
          </p:nvSpPr>
          <p:spPr>
            <a:xfrm>
              <a:off x="17392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"/>
            <p:cNvSpPr/>
            <p:nvPr/>
          </p:nvSpPr>
          <p:spPr>
            <a:xfrm>
              <a:off x="17392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"/>
            <p:cNvSpPr/>
            <p:nvPr/>
          </p:nvSpPr>
          <p:spPr>
            <a:xfrm>
              <a:off x="17392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"/>
            <p:cNvSpPr/>
            <p:nvPr/>
          </p:nvSpPr>
          <p:spPr>
            <a:xfrm>
              <a:off x="17392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"/>
            <p:cNvSpPr/>
            <p:nvPr/>
          </p:nvSpPr>
          <p:spPr>
            <a:xfrm>
              <a:off x="17392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"/>
            <p:cNvSpPr/>
            <p:nvPr/>
          </p:nvSpPr>
          <p:spPr>
            <a:xfrm>
              <a:off x="17392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"/>
            <p:cNvSpPr/>
            <p:nvPr/>
          </p:nvSpPr>
          <p:spPr>
            <a:xfrm>
              <a:off x="17392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"/>
            <p:cNvSpPr/>
            <p:nvPr/>
          </p:nvSpPr>
          <p:spPr>
            <a:xfrm>
              <a:off x="17392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"/>
            <p:cNvSpPr/>
            <p:nvPr/>
          </p:nvSpPr>
          <p:spPr>
            <a:xfrm>
              <a:off x="17392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"/>
            <p:cNvSpPr/>
            <p:nvPr/>
          </p:nvSpPr>
          <p:spPr>
            <a:xfrm>
              <a:off x="17392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"/>
            <p:cNvSpPr/>
            <p:nvPr/>
          </p:nvSpPr>
          <p:spPr>
            <a:xfrm>
              <a:off x="17392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"/>
            <p:cNvSpPr/>
            <p:nvPr/>
          </p:nvSpPr>
          <p:spPr>
            <a:xfrm>
              <a:off x="17392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"/>
            <p:cNvSpPr/>
            <p:nvPr/>
          </p:nvSpPr>
          <p:spPr>
            <a:xfrm>
              <a:off x="188975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"/>
            <p:cNvSpPr/>
            <p:nvPr/>
          </p:nvSpPr>
          <p:spPr>
            <a:xfrm>
              <a:off x="188975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"/>
            <p:cNvSpPr/>
            <p:nvPr/>
          </p:nvSpPr>
          <p:spPr>
            <a:xfrm>
              <a:off x="188975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"/>
            <p:cNvSpPr/>
            <p:nvPr/>
          </p:nvSpPr>
          <p:spPr>
            <a:xfrm>
              <a:off x="188975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"/>
            <p:cNvSpPr/>
            <p:nvPr/>
          </p:nvSpPr>
          <p:spPr>
            <a:xfrm>
              <a:off x="188975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"/>
            <p:cNvSpPr/>
            <p:nvPr/>
          </p:nvSpPr>
          <p:spPr>
            <a:xfrm>
              <a:off x="188975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"/>
            <p:cNvSpPr/>
            <p:nvPr/>
          </p:nvSpPr>
          <p:spPr>
            <a:xfrm>
              <a:off x="188975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"/>
            <p:cNvSpPr/>
            <p:nvPr/>
          </p:nvSpPr>
          <p:spPr>
            <a:xfrm>
              <a:off x="188975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"/>
            <p:cNvSpPr/>
            <p:nvPr/>
          </p:nvSpPr>
          <p:spPr>
            <a:xfrm>
              <a:off x="188975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"/>
            <p:cNvSpPr/>
            <p:nvPr/>
          </p:nvSpPr>
          <p:spPr>
            <a:xfrm>
              <a:off x="188975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"/>
            <p:cNvSpPr/>
            <p:nvPr/>
          </p:nvSpPr>
          <p:spPr>
            <a:xfrm>
              <a:off x="188975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"/>
            <p:cNvSpPr/>
            <p:nvPr/>
          </p:nvSpPr>
          <p:spPr>
            <a:xfrm>
              <a:off x="20402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"/>
            <p:cNvSpPr/>
            <p:nvPr/>
          </p:nvSpPr>
          <p:spPr>
            <a:xfrm>
              <a:off x="20402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"/>
            <p:cNvSpPr/>
            <p:nvPr/>
          </p:nvSpPr>
          <p:spPr>
            <a:xfrm>
              <a:off x="204027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"/>
            <p:cNvSpPr/>
            <p:nvPr/>
          </p:nvSpPr>
          <p:spPr>
            <a:xfrm>
              <a:off x="20402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"/>
            <p:cNvSpPr/>
            <p:nvPr/>
          </p:nvSpPr>
          <p:spPr>
            <a:xfrm>
              <a:off x="20402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"/>
            <p:cNvSpPr/>
            <p:nvPr/>
          </p:nvSpPr>
          <p:spPr>
            <a:xfrm>
              <a:off x="20402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"/>
            <p:cNvSpPr/>
            <p:nvPr/>
          </p:nvSpPr>
          <p:spPr>
            <a:xfrm>
              <a:off x="20402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"/>
            <p:cNvSpPr/>
            <p:nvPr/>
          </p:nvSpPr>
          <p:spPr>
            <a:xfrm>
              <a:off x="20402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"/>
            <p:cNvSpPr/>
            <p:nvPr/>
          </p:nvSpPr>
          <p:spPr>
            <a:xfrm>
              <a:off x="20402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"/>
            <p:cNvSpPr/>
            <p:nvPr/>
          </p:nvSpPr>
          <p:spPr>
            <a:xfrm>
              <a:off x="20402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"/>
            <p:cNvSpPr/>
            <p:nvPr/>
          </p:nvSpPr>
          <p:spPr>
            <a:xfrm>
              <a:off x="20402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"/>
            <p:cNvSpPr/>
            <p:nvPr/>
          </p:nvSpPr>
          <p:spPr>
            <a:xfrm>
              <a:off x="204027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"/>
            <p:cNvSpPr/>
            <p:nvPr/>
          </p:nvSpPr>
          <p:spPr>
            <a:xfrm>
              <a:off x="204027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"/>
            <p:cNvSpPr/>
            <p:nvPr/>
          </p:nvSpPr>
          <p:spPr>
            <a:xfrm>
              <a:off x="219077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"/>
            <p:cNvSpPr/>
            <p:nvPr/>
          </p:nvSpPr>
          <p:spPr>
            <a:xfrm>
              <a:off x="219077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"/>
            <p:cNvSpPr/>
            <p:nvPr/>
          </p:nvSpPr>
          <p:spPr>
            <a:xfrm>
              <a:off x="219077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"/>
            <p:cNvSpPr/>
            <p:nvPr/>
          </p:nvSpPr>
          <p:spPr>
            <a:xfrm>
              <a:off x="219077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"/>
            <p:cNvSpPr/>
            <p:nvPr/>
          </p:nvSpPr>
          <p:spPr>
            <a:xfrm>
              <a:off x="219077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"/>
            <p:cNvSpPr/>
            <p:nvPr/>
          </p:nvSpPr>
          <p:spPr>
            <a:xfrm>
              <a:off x="2190775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"/>
            <p:cNvSpPr/>
            <p:nvPr/>
          </p:nvSpPr>
          <p:spPr>
            <a:xfrm>
              <a:off x="219077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"/>
            <p:cNvSpPr/>
            <p:nvPr/>
          </p:nvSpPr>
          <p:spPr>
            <a:xfrm>
              <a:off x="219077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"/>
            <p:cNvSpPr/>
            <p:nvPr/>
          </p:nvSpPr>
          <p:spPr>
            <a:xfrm>
              <a:off x="2190775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"/>
            <p:cNvSpPr/>
            <p:nvPr/>
          </p:nvSpPr>
          <p:spPr>
            <a:xfrm>
              <a:off x="23413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"/>
            <p:cNvSpPr/>
            <p:nvPr/>
          </p:nvSpPr>
          <p:spPr>
            <a:xfrm>
              <a:off x="23413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"/>
            <p:cNvSpPr/>
            <p:nvPr/>
          </p:nvSpPr>
          <p:spPr>
            <a:xfrm>
              <a:off x="234130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"/>
            <p:cNvSpPr/>
            <p:nvPr/>
          </p:nvSpPr>
          <p:spPr>
            <a:xfrm>
              <a:off x="234130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"/>
            <p:cNvSpPr/>
            <p:nvPr/>
          </p:nvSpPr>
          <p:spPr>
            <a:xfrm>
              <a:off x="234130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"/>
            <p:cNvSpPr/>
            <p:nvPr/>
          </p:nvSpPr>
          <p:spPr>
            <a:xfrm>
              <a:off x="23413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"/>
            <p:cNvSpPr/>
            <p:nvPr/>
          </p:nvSpPr>
          <p:spPr>
            <a:xfrm>
              <a:off x="23413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"/>
            <p:cNvSpPr/>
            <p:nvPr/>
          </p:nvSpPr>
          <p:spPr>
            <a:xfrm>
              <a:off x="234130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"/>
            <p:cNvSpPr/>
            <p:nvPr/>
          </p:nvSpPr>
          <p:spPr>
            <a:xfrm>
              <a:off x="249180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"/>
            <p:cNvSpPr/>
            <p:nvPr/>
          </p:nvSpPr>
          <p:spPr>
            <a:xfrm>
              <a:off x="24918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"/>
            <p:cNvSpPr/>
            <p:nvPr/>
          </p:nvSpPr>
          <p:spPr>
            <a:xfrm>
              <a:off x="249180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"/>
            <p:cNvSpPr/>
            <p:nvPr/>
          </p:nvSpPr>
          <p:spPr>
            <a:xfrm>
              <a:off x="24918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"/>
            <p:cNvSpPr/>
            <p:nvPr/>
          </p:nvSpPr>
          <p:spPr>
            <a:xfrm>
              <a:off x="24918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"/>
            <p:cNvSpPr/>
            <p:nvPr/>
          </p:nvSpPr>
          <p:spPr>
            <a:xfrm>
              <a:off x="26423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"/>
            <p:cNvSpPr/>
            <p:nvPr/>
          </p:nvSpPr>
          <p:spPr>
            <a:xfrm>
              <a:off x="26423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"/>
            <p:cNvSpPr/>
            <p:nvPr/>
          </p:nvSpPr>
          <p:spPr>
            <a:xfrm>
              <a:off x="26423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"/>
            <p:cNvSpPr/>
            <p:nvPr/>
          </p:nvSpPr>
          <p:spPr>
            <a:xfrm>
              <a:off x="26423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"/>
            <p:cNvSpPr/>
            <p:nvPr/>
          </p:nvSpPr>
          <p:spPr>
            <a:xfrm>
              <a:off x="26423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"/>
            <p:cNvSpPr/>
            <p:nvPr/>
          </p:nvSpPr>
          <p:spPr>
            <a:xfrm>
              <a:off x="27928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"/>
            <p:cNvSpPr/>
            <p:nvPr/>
          </p:nvSpPr>
          <p:spPr>
            <a:xfrm>
              <a:off x="294332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"/>
            <p:cNvSpPr/>
            <p:nvPr/>
          </p:nvSpPr>
          <p:spPr>
            <a:xfrm>
              <a:off x="294332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"/>
            <p:cNvSpPr/>
            <p:nvPr/>
          </p:nvSpPr>
          <p:spPr>
            <a:xfrm>
              <a:off x="30938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"/>
            <p:cNvSpPr/>
            <p:nvPr/>
          </p:nvSpPr>
          <p:spPr>
            <a:xfrm>
              <a:off x="33948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"/>
            <p:cNvSpPr/>
            <p:nvPr/>
          </p:nvSpPr>
          <p:spPr>
            <a:xfrm>
              <a:off x="35453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563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5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565" name="Google Shape;1565;p5"/>
          <p:cNvSpPr txBox="1"/>
          <p:nvPr>
            <p:ph idx="1" type="body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grpSp>
        <p:nvGrpSpPr>
          <p:cNvPr id="1566" name="Google Shape;1566;p5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567" name="Google Shape;1567;p5"/>
            <p:cNvSpPr/>
            <p:nvPr/>
          </p:nvSpPr>
          <p:spPr>
            <a:xfrm>
              <a:off x="530780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530780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530780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530780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530780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530780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530780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530780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530780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530780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530780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530780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530780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530780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530780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530780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530780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530780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530780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530780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530780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530780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530780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530780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530780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530780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530780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530780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530780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530780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530780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530780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530780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530780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530780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54583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54583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54583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54583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54583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54583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54583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54583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54583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54583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54583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54583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54583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54583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54583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54583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54583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54583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54583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54583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54583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54583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4" name="Google Shape;1624;p5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625" name="Google Shape;1625;p5"/>
            <p:cNvSpPr/>
            <p:nvPr/>
          </p:nvSpPr>
          <p:spPr>
            <a:xfrm>
              <a:off x="54583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54583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54583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54583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54583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54583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54583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54583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54583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54583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54583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54583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54583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"/>
            <p:cNvSpPr/>
            <p:nvPr/>
          </p:nvSpPr>
          <p:spPr>
            <a:xfrm>
              <a:off x="56088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"/>
            <p:cNvSpPr/>
            <p:nvPr/>
          </p:nvSpPr>
          <p:spPr>
            <a:xfrm>
              <a:off x="56088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56088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56088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56088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56088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56088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56088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56088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56088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56088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56088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"/>
            <p:cNvSpPr/>
            <p:nvPr/>
          </p:nvSpPr>
          <p:spPr>
            <a:xfrm>
              <a:off x="56088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"/>
            <p:cNvSpPr/>
            <p:nvPr/>
          </p:nvSpPr>
          <p:spPr>
            <a:xfrm>
              <a:off x="56088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"/>
            <p:cNvSpPr/>
            <p:nvPr/>
          </p:nvSpPr>
          <p:spPr>
            <a:xfrm>
              <a:off x="56088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"/>
            <p:cNvSpPr/>
            <p:nvPr/>
          </p:nvSpPr>
          <p:spPr>
            <a:xfrm>
              <a:off x="56088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"/>
            <p:cNvSpPr/>
            <p:nvPr/>
          </p:nvSpPr>
          <p:spPr>
            <a:xfrm>
              <a:off x="56088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"/>
            <p:cNvSpPr/>
            <p:nvPr/>
          </p:nvSpPr>
          <p:spPr>
            <a:xfrm>
              <a:off x="56088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"/>
            <p:cNvSpPr/>
            <p:nvPr/>
          </p:nvSpPr>
          <p:spPr>
            <a:xfrm>
              <a:off x="56088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"/>
            <p:cNvSpPr/>
            <p:nvPr/>
          </p:nvSpPr>
          <p:spPr>
            <a:xfrm>
              <a:off x="56088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"/>
            <p:cNvSpPr/>
            <p:nvPr/>
          </p:nvSpPr>
          <p:spPr>
            <a:xfrm>
              <a:off x="56088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"/>
            <p:cNvSpPr/>
            <p:nvPr/>
          </p:nvSpPr>
          <p:spPr>
            <a:xfrm>
              <a:off x="56088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"/>
            <p:cNvSpPr/>
            <p:nvPr/>
          </p:nvSpPr>
          <p:spPr>
            <a:xfrm>
              <a:off x="56088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"/>
            <p:cNvSpPr/>
            <p:nvPr/>
          </p:nvSpPr>
          <p:spPr>
            <a:xfrm>
              <a:off x="56088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"/>
            <p:cNvSpPr/>
            <p:nvPr/>
          </p:nvSpPr>
          <p:spPr>
            <a:xfrm>
              <a:off x="56088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"/>
            <p:cNvSpPr/>
            <p:nvPr/>
          </p:nvSpPr>
          <p:spPr>
            <a:xfrm>
              <a:off x="56088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"/>
            <p:cNvSpPr/>
            <p:nvPr/>
          </p:nvSpPr>
          <p:spPr>
            <a:xfrm>
              <a:off x="56088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"/>
            <p:cNvSpPr/>
            <p:nvPr/>
          </p:nvSpPr>
          <p:spPr>
            <a:xfrm>
              <a:off x="56088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"/>
            <p:cNvSpPr/>
            <p:nvPr/>
          </p:nvSpPr>
          <p:spPr>
            <a:xfrm>
              <a:off x="56088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"/>
            <p:cNvSpPr/>
            <p:nvPr/>
          </p:nvSpPr>
          <p:spPr>
            <a:xfrm>
              <a:off x="56088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"/>
            <p:cNvSpPr/>
            <p:nvPr/>
          </p:nvSpPr>
          <p:spPr>
            <a:xfrm>
              <a:off x="56088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"/>
            <p:cNvSpPr/>
            <p:nvPr/>
          </p:nvSpPr>
          <p:spPr>
            <a:xfrm>
              <a:off x="57593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"/>
            <p:cNvSpPr/>
            <p:nvPr/>
          </p:nvSpPr>
          <p:spPr>
            <a:xfrm>
              <a:off x="57593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"/>
            <p:cNvSpPr/>
            <p:nvPr/>
          </p:nvSpPr>
          <p:spPr>
            <a:xfrm>
              <a:off x="57593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"/>
            <p:cNvSpPr/>
            <p:nvPr/>
          </p:nvSpPr>
          <p:spPr>
            <a:xfrm>
              <a:off x="57593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"/>
            <p:cNvSpPr/>
            <p:nvPr/>
          </p:nvSpPr>
          <p:spPr>
            <a:xfrm>
              <a:off x="57593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"/>
            <p:cNvSpPr/>
            <p:nvPr/>
          </p:nvSpPr>
          <p:spPr>
            <a:xfrm>
              <a:off x="57593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"/>
            <p:cNvSpPr/>
            <p:nvPr/>
          </p:nvSpPr>
          <p:spPr>
            <a:xfrm>
              <a:off x="57593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"/>
            <p:cNvSpPr/>
            <p:nvPr/>
          </p:nvSpPr>
          <p:spPr>
            <a:xfrm>
              <a:off x="57593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"/>
            <p:cNvSpPr/>
            <p:nvPr/>
          </p:nvSpPr>
          <p:spPr>
            <a:xfrm>
              <a:off x="57593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"/>
            <p:cNvSpPr/>
            <p:nvPr/>
          </p:nvSpPr>
          <p:spPr>
            <a:xfrm>
              <a:off x="57593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"/>
            <p:cNvSpPr/>
            <p:nvPr/>
          </p:nvSpPr>
          <p:spPr>
            <a:xfrm>
              <a:off x="57593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"/>
            <p:cNvSpPr/>
            <p:nvPr/>
          </p:nvSpPr>
          <p:spPr>
            <a:xfrm>
              <a:off x="59098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"/>
            <p:cNvSpPr/>
            <p:nvPr/>
          </p:nvSpPr>
          <p:spPr>
            <a:xfrm>
              <a:off x="59098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"/>
            <p:cNvSpPr/>
            <p:nvPr/>
          </p:nvSpPr>
          <p:spPr>
            <a:xfrm>
              <a:off x="59098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"/>
            <p:cNvSpPr/>
            <p:nvPr/>
          </p:nvSpPr>
          <p:spPr>
            <a:xfrm>
              <a:off x="606037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"/>
            <p:cNvSpPr/>
            <p:nvPr/>
          </p:nvSpPr>
          <p:spPr>
            <a:xfrm>
              <a:off x="62108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"/>
            <p:cNvSpPr/>
            <p:nvPr/>
          </p:nvSpPr>
          <p:spPr>
            <a:xfrm>
              <a:off x="62108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"/>
            <p:cNvSpPr/>
            <p:nvPr/>
          </p:nvSpPr>
          <p:spPr>
            <a:xfrm>
              <a:off x="65119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7" name="Google Shape;1687;p5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688" name="Google Shape;1688;p5"/>
            <p:cNvSpPr/>
            <p:nvPr/>
          </p:nvSpPr>
          <p:spPr>
            <a:xfrm>
              <a:off x="57593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"/>
            <p:cNvSpPr/>
            <p:nvPr/>
          </p:nvSpPr>
          <p:spPr>
            <a:xfrm>
              <a:off x="57593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57593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57593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57593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57593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57593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59098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59098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59098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59098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59098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59098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59098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59098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59098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59098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59098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59098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"/>
            <p:cNvSpPr/>
            <p:nvPr/>
          </p:nvSpPr>
          <p:spPr>
            <a:xfrm>
              <a:off x="59098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"/>
            <p:cNvSpPr/>
            <p:nvPr/>
          </p:nvSpPr>
          <p:spPr>
            <a:xfrm>
              <a:off x="59098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"/>
            <p:cNvSpPr/>
            <p:nvPr/>
          </p:nvSpPr>
          <p:spPr>
            <a:xfrm>
              <a:off x="59098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"/>
            <p:cNvSpPr/>
            <p:nvPr/>
          </p:nvSpPr>
          <p:spPr>
            <a:xfrm>
              <a:off x="59098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"/>
            <p:cNvSpPr/>
            <p:nvPr/>
          </p:nvSpPr>
          <p:spPr>
            <a:xfrm>
              <a:off x="59098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"/>
            <p:cNvSpPr/>
            <p:nvPr/>
          </p:nvSpPr>
          <p:spPr>
            <a:xfrm>
              <a:off x="59098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"/>
            <p:cNvSpPr/>
            <p:nvPr/>
          </p:nvSpPr>
          <p:spPr>
            <a:xfrm>
              <a:off x="59098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"/>
            <p:cNvSpPr/>
            <p:nvPr/>
          </p:nvSpPr>
          <p:spPr>
            <a:xfrm>
              <a:off x="60603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"/>
            <p:cNvSpPr/>
            <p:nvPr/>
          </p:nvSpPr>
          <p:spPr>
            <a:xfrm>
              <a:off x="60603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"/>
            <p:cNvSpPr/>
            <p:nvPr/>
          </p:nvSpPr>
          <p:spPr>
            <a:xfrm>
              <a:off x="60603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"/>
            <p:cNvSpPr/>
            <p:nvPr/>
          </p:nvSpPr>
          <p:spPr>
            <a:xfrm>
              <a:off x="60603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"/>
            <p:cNvSpPr/>
            <p:nvPr/>
          </p:nvSpPr>
          <p:spPr>
            <a:xfrm>
              <a:off x="606037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"/>
            <p:cNvSpPr/>
            <p:nvPr/>
          </p:nvSpPr>
          <p:spPr>
            <a:xfrm>
              <a:off x="60603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"/>
            <p:cNvSpPr/>
            <p:nvPr/>
          </p:nvSpPr>
          <p:spPr>
            <a:xfrm>
              <a:off x="606037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"/>
            <p:cNvSpPr/>
            <p:nvPr/>
          </p:nvSpPr>
          <p:spPr>
            <a:xfrm>
              <a:off x="60603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"/>
            <p:cNvSpPr/>
            <p:nvPr/>
          </p:nvSpPr>
          <p:spPr>
            <a:xfrm>
              <a:off x="60603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"/>
            <p:cNvSpPr/>
            <p:nvPr/>
          </p:nvSpPr>
          <p:spPr>
            <a:xfrm>
              <a:off x="60603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"/>
            <p:cNvSpPr/>
            <p:nvPr/>
          </p:nvSpPr>
          <p:spPr>
            <a:xfrm>
              <a:off x="60603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"/>
            <p:cNvSpPr/>
            <p:nvPr/>
          </p:nvSpPr>
          <p:spPr>
            <a:xfrm>
              <a:off x="60603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"/>
            <p:cNvSpPr/>
            <p:nvPr/>
          </p:nvSpPr>
          <p:spPr>
            <a:xfrm>
              <a:off x="606037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"/>
            <p:cNvSpPr/>
            <p:nvPr/>
          </p:nvSpPr>
          <p:spPr>
            <a:xfrm>
              <a:off x="60603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"/>
            <p:cNvSpPr/>
            <p:nvPr/>
          </p:nvSpPr>
          <p:spPr>
            <a:xfrm>
              <a:off x="60603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"/>
            <p:cNvSpPr/>
            <p:nvPr/>
          </p:nvSpPr>
          <p:spPr>
            <a:xfrm>
              <a:off x="60603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"/>
            <p:cNvSpPr/>
            <p:nvPr/>
          </p:nvSpPr>
          <p:spPr>
            <a:xfrm>
              <a:off x="60603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"/>
            <p:cNvSpPr/>
            <p:nvPr/>
          </p:nvSpPr>
          <p:spPr>
            <a:xfrm>
              <a:off x="60603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"/>
            <p:cNvSpPr/>
            <p:nvPr/>
          </p:nvSpPr>
          <p:spPr>
            <a:xfrm>
              <a:off x="60603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"/>
            <p:cNvSpPr/>
            <p:nvPr/>
          </p:nvSpPr>
          <p:spPr>
            <a:xfrm>
              <a:off x="60603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"/>
            <p:cNvSpPr/>
            <p:nvPr/>
          </p:nvSpPr>
          <p:spPr>
            <a:xfrm>
              <a:off x="60603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"/>
            <p:cNvSpPr/>
            <p:nvPr/>
          </p:nvSpPr>
          <p:spPr>
            <a:xfrm>
              <a:off x="60603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"/>
            <p:cNvSpPr/>
            <p:nvPr/>
          </p:nvSpPr>
          <p:spPr>
            <a:xfrm>
              <a:off x="60603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"/>
            <p:cNvSpPr/>
            <p:nvPr/>
          </p:nvSpPr>
          <p:spPr>
            <a:xfrm>
              <a:off x="60603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"/>
            <p:cNvSpPr/>
            <p:nvPr/>
          </p:nvSpPr>
          <p:spPr>
            <a:xfrm>
              <a:off x="60603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"/>
            <p:cNvSpPr/>
            <p:nvPr/>
          </p:nvSpPr>
          <p:spPr>
            <a:xfrm>
              <a:off x="606037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"/>
            <p:cNvSpPr/>
            <p:nvPr/>
          </p:nvSpPr>
          <p:spPr>
            <a:xfrm>
              <a:off x="62108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"/>
            <p:cNvSpPr/>
            <p:nvPr/>
          </p:nvSpPr>
          <p:spPr>
            <a:xfrm>
              <a:off x="62108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"/>
            <p:cNvSpPr/>
            <p:nvPr/>
          </p:nvSpPr>
          <p:spPr>
            <a:xfrm>
              <a:off x="62108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"/>
            <p:cNvSpPr/>
            <p:nvPr/>
          </p:nvSpPr>
          <p:spPr>
            <a:xfrm>
              <a:off x="62108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"/>
            <p:cNvSpPr/>
            <p:nvPr/>
          </p:nvSpPr>
          <p:spPr>
            <a:xfrm>
              <a:off x="62108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"/>
            <p:cNvSpPr/>
            <p:nvPr/>
          </p:nvSpPr>
          <p:spPr>
            <a:xfrm>
              <a:off x="62108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"/>
            <p:cNvSpPr/>
            <p:nvPr/>
          </p:nvSpPr>
          <p:spPr>
            <a:xfrm>
              <a:off x="62108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"/>
            <p:cNvSpPr/>
            <p:nvPr/>
          </p:nvSpPr>
          <p:spPr>
            <a:xfrm>
              <a:off x="62108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"/>
            <p:cNvSpPr/>
            <p:nvPr/>
          </p:nvSpPr>
          <p:spPr>
            <a:xfrm>
              <a:off x="62108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"/>
            <p:cNvSpPr/>
            <p:nvPr/>
          </p:nvSpPr>
          <p:spPr>
            <a:xfrm>
              <a:off x="62108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"/>
            <p:cNvSpPr/>
            <p:nvPr/>
          </p:nvSpPr>
          <p:spPr>
            <a:xfrm>
              <a:off x="62108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"/>
            <p:cNvSpPr/>
            <p:nvPr/>
          </p:nvSpPr>
          <p:spPr>
            <a:xfrm>
              <a:off x="62108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"/>
            <p:cNvSpPr/>
            <p:nvPr/>
          </p:nvSpPr>
          <p:spPr>
            <a:xfrm>
              <a:off x="62108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"/>
            <p:cNvSpPr/>
            <p:nvPr/>
          </p:nvSpPr>
          <p:spPr>
            <a:xfrm>
              <a:off x="62108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"/>
            <p:cNvSpPr/>
            <p:nvPr/>
          </p:nvSpPr>
          <p:spPr>
            <a:xfrm>
              <a:off x="62108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"/>
            <p:cNvSpPr/>
            <p:nvPr/>
          </p:nvSpPr>
          <p:spPr>
            <a:xfrm>
              <a:off x="62108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"/>
            <p:cNvSpPr/>
            <p:nvPr/>
          </p:nvSpPr>
          <p:spPr>
            <a:xfrm>
              <a:off x="62108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"/>
            <p:cNvSpPr/>
            <p:nvPr/>
          </p:nvSpPr>
          <p:spPr>
            <a:xfrm>
              <a:off x="62108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"/>
            <p:cNvSpPr/>
            <p:nvPr/>
          </p:nvSpPr>
          <p:spPr>
            <a:xfrm>
              <a:off x="62108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"/>
            <p:cNvSpPr/>
            <p:nvPr/>
          </p:nvSpPr>
          <p:spPr>
            <a:xfrm>
              <a:off x="62108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"/>
            <p:cNvSpPr/>
            <p:nvPr/>
          </p:nvSpPr>
          <p:spPr>
            <a:xfrm>
              <a:off x="636137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"/>
            <p:cNvSpPr/>
            <p:nvPr/>
          </p:nvSpPr>
          <p:spPr>
            <a:xfrm>
              <a:off x="636137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"/>
            <p:cNvSpPr/>
            <p:nvPr/>
          </p:nvSpPr>
          <p:spPr>
            <a:xfrm>
              <a:off x="636137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"/>
            <p:cNvSpPr/>
            <p:nvPr/>
          </p:nvSpPr>
          <p:spPr>
            <a:xfrm>
              <a:off x="636137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"/>
            <p:cNvSpPr/>
            <p:nvPr/>
          </p:nvSpPr>
          <p:spPr>
            <a:xfrm>
              <a:off x="636137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"/>
            <p:cNvSpPr/>
            <p:nvPr/>
          </p:nvSpPr>
          <p:spPr>
            <a:xfrm>
              <a:off x="636137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"/>
            <p:cNvSpPr/>
            <p:nvPr/>
          </p:nvSpPr>
          <p:spPr>
            <a:xfrm>
              <a:off x="636137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"/>
            <p:cNvSpPr/>
            <p:nvPr/>
          </p:nvSpPr>
          <p:spPr>
            <a:xfrm>
              <a:off x="636137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"/>
            <p:cNvSpPr/>
            <p:nvPr/>
          </p:nvSpPr>
          <p:spPr>
            <a:xfrm>
              <a:off x="636137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"/>
            <p:cNvSpPr/>
            <p:nvPr/>
          </p:nvSpPr>
          <p:spPr>
            <a:xfrm>
              <a:off x="636137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"/>
            <p:cNvSpPr/>
            <p:nvPr/>
          </p:nvSpPr>
          <p:spPr>
            <a:xfrm>
              <a:off x="636137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"/>
            <p:cNvSpPr/>
            <p:nvPr/>
          </p:nvSpPr>
          <p:spPr>
            <a:xfrm>
              <a:off x="636137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"/>
            <p:cNvSpPr/>
            <p:nvPr/>
          </p:nvSpPr>
          <p:spPr>
            <a:xfrm>
              <a:off x="636137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"/>
            <p:cNvSpPr/>
            <p:nvPr/>
          </p:nvSpPr>
          <p:spPr>
            <a:xfrm>
              <a:off x="636137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"/>
            <p:cNvSpPr/>
            <p:nvPr/>
          </p:nvSpPr>
          <p:spPr>
            <a:xfrm>
              <a:off x="636137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"/>
            <p:cNvSpPr/>
            <p:nvPr/>
          </p:nvSpPr>
          <p:spPr>
            <a:xfrm>
              <a:off x="636137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"/>
            <p:cNvSpPr/>
            <p:nvPr/>
          </p:nvSpPr>
          <p:spPr>
            <a:xfrm>
              <a:off x="636137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"/>
            <p:cNvSpPr/>
            <p:nvPr/>
          </p:nvSpPr>
          <p:spPr>
            <a:xfrm>
              <a:off x="636137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"/>
            <p:cNvSpPr/>
            <p:nvPr/>
          </p:nvSpPr>
          <p:spPr>
            <a:xfrm>
              <a:off x="65119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"/>
            <p:cNvSpPr/>
            <p:nvPr/>
          </p:nvSpPr>
          <p:spPr>
            <a:xfrm>
              <a:off x="65119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"/>
            <p:cNvSpPr/>
            <p:nvPr/>
          </p:nvSpPr>
          <p:spPr>
            <a:xfrm>
              <a:off x="65119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"/>
            <p:cNvSpPr/>
            <p:nvPr/>
          </p:nvSpPr>
          <p:spPr>
            <a:xfrm>
              <a:off x="65119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"/>
            <p:cNvSpPr/>
            <p:nvPr/>
          </p:nvSpPr>
          <p:spPr>
            <a:xfrm>
              <a:off x="65119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"/>
            <p:cNvSpPr/>
            <p:nvPr/>
          </p:nvSpPr>
          <p:spPr>
            <a:xfrm>
              <a:off x="65119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"/>
            <p:cNvSpPr/>
            <p:nvPr/>
          </p:nvSpPr>
          <p:spPr>
            <a:xfrm>
              <a:off x="65119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"/>
            <p:cNvSpPr/>
            <p:nvPr/>
          </p:nvSpPr>
          <p:spPr>
            <a:xfrm>
              <a:off x="65119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"/>
            <p:cNvSpPr/>
            <p:nvPr/>
          </p:nvSpPr>
          <p:spPr>
            <a:xfrm>
              <a:off x="66624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"/>
            <p:cNvSpPr/>
            <p:nvPr/>
          </p:nvSpPr>
          <p:spPr>
            <a:xfrm>
              <a:off x="66624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"/>
            <p:cNvSpPr/>
            <p:nvPr/>
          </p:nvSpPr>
          <p:spPr>
            <a:xfrm>
              <a:off x="66624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9" name="Google Shape;1789;p5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1790" name="Google Shape;1790;p5"/>
            <p:cNvSpPr/>
            <p:nvPr/>
          </p:nvSpPr>
          <p:spPr>
            <a:xfrm>
              <a:off x="56088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"/>
            <p:cNvSpPr/>
            <p:nvPr/>
          </p:nvSpPr>
          <p:spPr>
            <a:xfrm>
              <a:off x="56088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"/>
            <p:cNvSpPr/>
            <p:nvPr/>
          </p:nvSpPr>
          <p:spPr>
            <a:xfrm>
              <a:off x="56088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"/>
            <p:cNvSpPr/>
            <p:nvPr/>
          </p:nvSpPr>
          <p:spPr>
            <a:xfrm>
              <a:off x="56088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"/>
            <p:cNvSpPr/>
            <p:nvPr/>
          </p:nvSpPr>
          <p:spPr>
            <a:xfrm>
              <a:off x="57593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"/>
            <p:cNvSpPr/>
            <p:nvPr/>
          </p:nvSpPr>
          <p:spPr>
            <a:xfrm>
              <a:off x="57593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"/>
            <p:cNvSpPr/>
            <p:nvPr/>
          </p:nvSpPr>
          <p:spPr>
            <a:xfrm>
              <a:off x="57593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"/>
            <p:cNvSpPr/>
            <p:nvPr/>
          </p:nvSpPr>
          <p:spPr>
            <a:xfrm>
              <a:off x="57593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"/>
            <p:cNvSpPr/>
            <p:nvPr/>
          </p:nvSpPr>
          <p:spPr>
            <a:xfrm>
              <a:off x="57593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"/>
            <p:cNvSpPr/>
            <p:nvPr/>
          </p:nvSpPr>
          <p:spPr>
            <a:xfrm>
              <a:off x="57593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"/>
            <p:cNvSpPr/>
            <p:nvPr/>
          </p:nvSpPr>
          <p:spPr>
            <a:xfrm>
              <a:off x="57593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"/>
            <p:cNvSpPr/>
            <p:nvPr/>
          </p:nvSpPr>
          <p:spPr>
            <a:xfrm>
              <a:off x="57593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"/>
            <p:cNvSpPr/>
            <p:nvPr/>
          </p:nvSpPr>
          <p:spPr>
            <a:xfrm>
              <a:off x="57593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"/>
            <p:cNvSpPr/>
            <p:nvPr/>
          </p:nvSpPr>
          <p:spPr>
            <a:xfrm>
              <a:off x="57593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"/>
            <p:cNvSpPr/>
            <p:nvPr/>
          </p:nvSpPr>
          <p:spPr>
            <a:xfrm>
              <a:off x="57593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"/>
            <p:cNvSpPr/>
            <p:nvPr/>
          </p:nvSpPr>
          <p:spPr>
            <a:xfrm>
              <a:off x="57593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"/>
            <p:cNvSpPr/>
            <p:nvPr/>
          </p:nvSpPr>
          <p:spPr>
            <a:xfrm>
              <a:off x="57593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"/>
            <p:cNvSpPr/>
            <p:nvPr/>
          </p:nvSpPr>
          <p:spPr>
            <a:xfrm>
              <a:off x="57593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"/>
            <p:cNvSpPr/>
            <p:nvPr/>
          </p:nvSpPr>
          <p:spPr>
            <a:xfrm>
              <a:off x="57593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"/>
            <p:cNvSpPr/>
            <p:nvPr/>
          </p:nvSpPr>
          <p:spPr>
            <a:xfrm>
              <a:off x="57593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"/>
            <p:cNvSpPr/>
            <p:nvPr/>
          </p:nvSpPr>
          <p:spPr>
            <a:xfrm>
              <a:off x="57593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"/>
            <p:cNvSpPr/>
            <p:nvPr/>
          </p:nvSpPr>
          <p:spPr>
            <a:xfrm>
              <a:off x="59098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"/>
            <p:cNvSpPr/>
            <p:nvPr/>
          </p:nvSpPr>
          <p:spPr>
            <a:xfrm>
              <a:off x="59098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"/>
            <p:cNvSpPr/>
            <p:nvPr/>
          </p:nvSpPr>
          <p:spPr>
            <a:xfrm>
              <a:off x="59098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"/>
            <p:cNvSpPr/>
            <p:nvPr/>
          </p:nvSpPr>
          <p:spPr>
            <a:xfrm>
              <a:off x="59098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"/>
            <p:cNvSpPr/>
            <p:nvPr/>
          </p:nvSpPr>
          <p:spPr>
            <a:xfrm>
              <a:off x="59098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"/>
            <p:cNvSpPr/>
            <p:nvPr/>
          </p:nvSpPr>
          <p:spPr>
            <a:xfrm>
              <a:off x="59098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"/>
            <p:cNvSpPr/>
            <p:nvPr/>
          </p:nvSpPr>
          <p:spPr>
            <a:xfrm>
              <a:off x="59098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"/>
            <p:cNvSpPr/>
            <p:nvPr/>
          </p:nvSpPr>
          <p:spPr>
            <a:xfrm>
              <a:off x="59098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"/>
            <p:cNvSpPr/>
            <p:nvPr/>
          </p:nvSpPr>
          <p:spPr>
            <a:xfrm>
              <a:off x="59098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"/>
            <p:cNvSpPr/>
            <p:nvPr/>
          </p:nvSpPr>
          <p:spPr>
            <a:xfrm>
              <a:off x="59098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"/>
            <p:cNvSpPr/>
            <p:nvPr/>
          </p:nvSpPr>
          <p:spPr>
            <a:xfrm>
              <a:off x="59098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"/>
            <p:cNvSpPr/>
            <p:nvPr/>
          </p:nvSpPr>
          <p:spPr>
            <a:xfrm>
              <a:off x="59098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"/>
            <p:cNvSpPr/>
            <p:nvPr/>
          </p:nvSpPr>
          <p:spPr>
            <a:xfrm>
              <a:off x="59098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"/>
            <p:cNvSpPr/>
            <p:nvPr/>
          </p:nvSpPr>
          <p:spPr>
            <a:xfrm>
              <a:off x="60603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"/>
            <p:cNvSpPr/>
            <p:nvPr/>
          </p:nvSpPr>
          <p:spPr>
            <a:xfrm>
              <a:off x="606037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"/>
            <p:cNvSpPr/>
            <p:nvPr/>
          </p:nvSpPr>
          <p:spPr>
            <a:xfrm>
              <a:off x="606037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"/>
            <p:cNvSpPr/>
            <p:nvPr/>
          </p:nvSpPr>
          <p:spPr>
            <a:xfrm>
              <a:off x="60603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"/>
            <p:cNvSpPr/>
            <p:nvPr/>
          </p:nvSpPr>
          <p:spPr>
            <a:xfrm>
              <a:off x="60603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"/>
            <p:cNvSpPr/>
            <p:nvPr/>
          </p:nvSpPr>
          <p:spPr>
            <a:xfrm>
              <a:off x="60603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"/>
            <p:cNvSpPr/>
            <p:nvPr/>
          </p:nvSpPr>
          <p:spPr>
            <a:xfrm>
              <a:off x="60603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"/>
            <p:cNvSpPr/>
            <p:nvPr/>
          </p:nvSpPr>
          <p:spPr>
            <a:xfrm>
              <a:off x="60603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"/>
            <p:cNvSpPr/>
            <p:nvPr/>
          </p:nvSpPr>
          <p:spPr>
            <a:xfrm>
              <a:off x="62108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"/>
            <p:cNvSpPr/>
            <p:nvPr/>
          </p:nvSpPr>
          <p:spPr>
            <a:xfrm>
              <a:off x="62108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"/>
            <p:cNvSpPr/>
            <p:nvPr/>
          </p:nvSpPr>
          <p:spPr>
            <a:xfrm>
              <a:off x="62108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"/>
            <p:cNvSpPr/>
            <p:nvPr/>
          </p:nvSpPr>
          <p:spPr>
            <a:xfrm>
              <a:off x="62108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"/>
            <p:cNvSpPr/>
            <p:nvPr/>
          </p:nvSpPr>
          <p:spPr>
            <a:xfrm>
              <a:off x="62108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"/>
            <p:cNvSpPr/>
            <p:nvPr/>
          </p:nvSpPr>
          <p:spPr>
            <a:xfrm>
              <a:off x="636137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"/>
            <p:cNvSpPr/>
            <p:nvPr/>
          </p:nvSpPr>
          <p:spPr>
            <a:xfrm>
              <a:off x="636137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"/>
            <p:cNvSpPr/>
            <p:nvPr/>
          </p:nvSpPr>
          <p:spPr>
            <a:xfrm>
              <a:off x="66624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0" name="Google Shape;1840;p5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6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43" name="Google Shape;1843;p6"/>
          <p:cNvSpPr txBox="1"/>
          <p:nvPr>
            <p:ph idx="1" type="body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844" name="Google Shape;1844;p6"/>
          <p:cNvSpPr txBox="1"/>
          <p:nvPr>
            <p:ph idx="2" type="body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845" name="Google Shape;1845;p6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46" name="Google Shape;1846;p6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847" name="Google Shape;1847;p6"/>
            <p:cNvSpPr/>
            <p:nvPr/>
          </p:nvSpPr>
          <p:spPr>
            <a:xfrm>
              <a:off x="530780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530780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530780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530780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530780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530780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530780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530780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530780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530780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530780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530780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530780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530780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530780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530780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530780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530780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530780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530780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530780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530780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530780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530780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530780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530780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530780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530780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530780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530780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530780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530780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530780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530780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530780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54583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54583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54583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54583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54583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54583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54583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54583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54583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54583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54583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54583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54583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54583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54583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54583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54583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54583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54583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54583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54583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54583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4" name="Google Shape;1904;p6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905" name="Google Shape;1905;p6"/>
            <p:cNvSpPr/>
            <p:nvPr/>
          </p:nvSpPr>
          <p:spPr>
            <a:xfrm>
              <a:off x="54583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54583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54583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54583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54583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54583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54583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6"/>
            <p:cNvSpPr/>
            <p:nvPr/>
          </p:nvSpPr>
          <p:spPr>
            <a:xfrm>
              <a:off x="54583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6"/>
            <p:cNvSpPr/>
            <p:nvPr/>
          </p:nvSpPr>
          <p:spPr>
            <a:xfrm>
              <a:off x="54583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6"/>
            <p:cNvSpPr/>
            <p:nvPr/>
          </p:nvSpPr>
          <p:spPr>
            <a:xfrm>
              <a:off x="54583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6"/>
            <p:cNvSpPr/>
            <p:nvPr/>
          </p:nvSpPr>
          <p:spPr>
            <a:xfrm>
              <a:off x="54583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6"/>
            <p:cNvSpPr/>
            <p:nvPr/>
          </p:nvSpPr>
          <p:spPr>
            <a:xfrm>
              <a:off x="54583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6"/>
            <p:cNvSpPr/>
            <p:nvPr/>
          </p:nvSpPr>
          <p:spPr>
            <a:xfrm>
              <a:off x="54583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6"/>
            <p:cNvSpPr/>
            <p:nvPr/>
          </p:nvSpPr>
          <p:spPr>
            <a:xfrm>
              <a:off x="56088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6"/>
            <p:cNvSpPr/>
            <p:nvPr/>
          </p:nvSpPr>
          <p:spPr>
            <a:xfrm>
              <a:off x="56088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6"/>
            <p:cNvSpPr/>
            <p:nvPr/>
          </p:nvSpPr>
          <p:spPr>
            <a:xfrm>
              <a:off x="56088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6"/>
            <p:cNvSpPr/>
            <p:nvPr/>
          </p:nvSpPr>
          <p:spPr>
            <a:xfrm>
              <a:off x="56088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6"/>
            <p:cNvSpPr/>
            <p:nvPr/>
          </p:nvSpPr>
          <p:spPr>
            <a:xfrm>
              <a:off x="56088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6"/>
            <p:cNvSpPr/>
            <p:nvPr/>
          </p:nvSpPr>
          <p:spPr>
            <a:xfrm>
              <a:off x="56088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6"/>
            <p:cNvSpPr/>
            <p:nvPr/>
          </p:nvSpPr>
          <p:spPr>
            <a:xfrm>
              <a:off x="56088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6"/>
            <p:cNvSpPr/>
            <p:nvPr/>
          </p:nvSpPr>
          <p:spPr>
            <a:xfrm>
              <a:off x="56088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6"/>
            <p:cNvSpPr/>
            <p:nvPr/>
          </p:nvSpPr>
          <p:spPr>
            <a:xfrm>
              <a:off x="56088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6"/>
            <p:cNvSpPr/>
            <p:nvPr/>
          </p:nvSpPr>
          <p:spPr>
            <a:xfrm>
              <a:off x="56088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6"/>
            <p:cNvSpPr/>
            <p:nvPr/>
          </p:nvSpPr>
          <p:spPr>
            <a:xfrm>
              <a:off x="56088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6"/>
            <p:cNvSpPr/>
            <p:nvPr/>
          </p:nvSpPr>
          <p:spPr>
            <a:xfrm>
              <a:off x="56088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6"/>
            <p:cNvSpPr/>
            <p:nvPr/>
          </p:nvSpPr>
          <p:spPr>
            <a:xfrm>
              <a:off x="56088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6"/>
            <p:cNvSpPr/>
            <p:nvPr/>
          </p:nvSpPr>
          <p:spPr>
            <a:xfrm>
              <a:off x="56088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6"/>
            <p:cNvSpPr/>
            <p:nvPr/>
          </p:nvSpPr>
          <p:spPr>
            <a:xfrm>
              <a:off x="56088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6"/>
            <p:cNvSpPr/>
            <p:nvPr/>
          </p:nvSpPr>
          <p:spPr>
            <a:xfrm>
              <a:off x="56088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6"/>
            <p:cNvSpPr/>
            <p:nvPr/>
          </p:nvSpPr>
          <p:spPr>
            <a:xfrm>
              <a:off x="56088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6"/>
            <p:cNvSpPr/>
            <p:nvPr/>
          </p:nvSpPr>
          <p:spPr>
            <a:xfrm>
              <a:off x="56088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6"/>
            <p:cNvSpPr/>
            <p:nvPr/>
          </p:nvSpPr>
          <p:spPr>
            <a:xfrm>
              <a:off x="56088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6"/>
            <p:cNvSpPr/>
            <p:nvPr/>
          </p:nvSpPr>
          <p:spPr>
            <a:xfrm>
              <a:off x="56088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6"/>
            <p:cNvSpPr/>
            <p:nvPr/>
          </p:nvSpPr>
          <p:spPr>
            <a:xfrm>
              <a:off x="56088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6"/>
            <p:cNvSpPr/>
            <p:nvPr/>
          </p:nvSpPr>
          <p:spPr>
            <a:xfrm>
              <a:off x="56088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6"/>
            <p:cNvSpPr/>
            <p:nvPr/>
          </p:nvSpPr>
          <p:spPr>
            <a:xfrm>
              <a:off x="56088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6"/>
            <p:cNvSpPr/>
            <p:nvPr/>
          </p:nvSpPr>
          <p:spPr>
            <a:xfrm>
              <a:off x="56088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6"/>
            <p:cNvSpPr/>
            <p:nvPr/>
          </p:nvSpPr>
          <p:spPr>
            <a:xfrm>
              <a:off x="56088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6"/>
            <p:cNvSpPr/>
            <p:nvPr/>
          </p:nvSpPr>
          <p:spPr>
            <a:xfrm>
              <a:off x="56088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6"/>
            <p:cNvSpPr/>
            <p:nvPr/>
          </p:nvSpPr>
          <p:spPr>
            <a:xfrm>
              <a:off x="56088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6"/>
            <p:cNvSpPr/>
            <p:nvPr/>
          </p:nvSpPr>
          <p:spPr>
            <a:xfrm>
              <a:off x="56088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6"/>
            <p:cNvSpPr/>
            <p:nvPr/>
          </p:nvSpPr>
          <p:spPr>
            <a:xfrm>
              <a:off x="56088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6"/>
            <p:cNvSpPr/>
            <p:nvPr/>
          </p:nvSpPr>
          <p:spPr>
            <a:xfrm>
              <a:off x="56088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6"/>
            <p:cNvSpPr/>
            <p:nvPr/>
          </p:nvSpPr>
          <p:spPr>
            <a:xfrm>
              <a:off x="56088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6"/>
            <p:cNvSpPr/>
            <p:nvPr/>
          </p:nvSpPr>
          <p:spPr>
            <a:xfrm>
              <a:off x="57593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6"/>
            <p:cNvSpPr/>
            <p:nvPr/>
          </p:nvSpPr>
          <p:spPr>
            <a:xfrm>
              <a:off x="57593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6"/>
            <p:cNvSpPr/>
            <p:nvPr/>
          </p:nvSpPr>
          <p:spPr>
            <a:xfrm>
              <a:off x="57593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6"/>
            <p:cNvSpPr/>
            <p:nvPr/>
          </p:nvSpPr>
          <p:spPr>
            <a:xfrm>
              <a:off x="57593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6"/>
            <p:cNvSpPr/>
            <p:nvPr/>
          </p:nvSpPr>
          <p:spPr>
            <a:xfrm>
              <a:off x="57593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6"/>
            <p:cNvSpPr/>
            <p:nvPr/>
          </p:nvSpPr>
          <p:spPr>
            <a:xfrm>
              <a:off x="57593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6"/>
            <p:cNvSpPr/>
            <p:nvPr/>
          </p:nvSpPr>
          <p:spPr>
            <a:xfrm>
              <a:off x="57593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6"/>
            <p:cNvSpPr/>
            <p:nvPr/>
          </p:nvSpPr>
          <p:spPr>
            <a:xfrm>
              <a:off x="57593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6"/>
            <p:cNvSpPr/>
            <p:nvPr/>
          </p:nvSpPr>
          <p:spPr>
            <a:xfrm>
              <a:off x="57593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6"/>
            <p:cNvSpPr/>
            <p:nvPr/>
          </p:nvSpPr>
          <p:spPr>
            <a:xfrm>
              <a:off x="57593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6"/>
            <p:cNvSpPr/>
            <p:nvPr/>
          </p:nvSpPr>
          <p:spPr>
            <a:xfrm>
              <a:off x="57593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6"/>
            <p:cNvSpPr/>
            <p:nvPr/>
          </p:nvSpPr>
          <p:spPr>
            <a:xfrm>
              <a:off x="59098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6"/>
            <p:cNvSpPr/>
            <p:nvPr/>
          </p:nvSpPr>
          <p:spPr>
            <a:xfrm>
              <a:off x="59098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6"/>
            <p:cNvSpPr/>
            <p:nvPr/>
          </p:nvSpPr>
          <p:spPr>
            <a:xfrm>
              <a:off x="59098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6"/>
            <p:cNvSpPr/>
            <p:nvPr/>
          </p:nvSpPr>
          <p:spPr>
            <a:xfrm>
              <a:off x="606037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6"/>
            <p:cNvSpPr/>
            <p:nvPr/>
          </p:nvSpPr>
          <p:spPr>
            <a:xfrm>
              <a:off x="62108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6"/>
            <p:cNvSpPr/>
            <p:nvPr/>
          </p:nvSpPr>
          <p:spPr>
            <a:xfrm>
              <a:off x="62108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6"/>
            <p:cNvSpPr/>
            <p:nvPr/>
          </p:nvSpPr>
          <p:spPr>
            <a:xfrm>
              <a:off x="65119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7" name="Google Shape;1967;p6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968" name="Google Shape;1968;p6"/>
            <p:cNvSpPr/>
            <p:nvPr/>
          </p:nvSpPr>
          <p:spPr>
            <a:xfrm>
              <a:off x="57593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6"/>
            <p:cNvSpPr/>
            <p:nvPr/>
          </p:nvSpPr>
          <p:spPr>
            <a:xfrm>
              <a:off x="57593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6"/>
            <p:cNvSpPr/>
            <p:nvPr/>
          </p:nvSpPr>
          <p:spPr>
            <a:xfrm>
              <a:off x="57593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6"/>
            <p:cNvSpPr/>
            <p:nvPr/>
          </p:nvSpPr>
          <p:spPr>
            <a:xfrm>
              <a:off x="57593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6"/>
            <p:cNvSpPr/>
            <p:nvPr/>
          </p:nvSpPr>
          <p:spPr>
            <a:xfrm>
              <a:off x="57593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6"/>
            <p:cNvSpPr/>
            <p:nvPr/>
          </p:nvSpPr>
          <p:spPr>
            <a:xfrm>
              <a:off x="57593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6"/>
            <p:cNvSpPr/>
            <p:nvPr/>
          </p:nvSpPr>
          <p:spPr>
            <a:xfrm>
              <a:off x="57593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6"/>
            <p:cNvSpPr/>
            <p:nvPr/>
          </p:nvSpPr>
          <p:spPr>
            <a:xfrm>
              <a:off x="59098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6"/>
            <p:cNvSpPr/>
            <p:nvPr/>
          </p:nvSpPr>
          <p:spPr>
            <a:xfrm>
              <a:off x="59098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6"/>
            <p:cNvSpPr/>
            <p:nvPr/>
          </p:nvSpPr>
          <p:spPr>
            <a:xfrm>
              <a:off x="59098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6"/>
            <p:cNvSpPr/>
            <p:nvPr/>
          </p:nvSpPr>
          <p:spPr>
            <a:xfrm>
              <a:off x="59098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6"/>
            <p:cNvSpPr/>
            <p:nvPr/>
          </p:nvSpPr>
          <p:spPr>
            <a:xfrm>
              <a:off x="59098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6"/>
            <p:cNvSpPr/>
            <p:nvPr/>
          </p:nvSpPr>
          <p:spPr>
            <a:xfrm>
              <a:off x="59098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6"/>
            <p:cNvSpPr/>
            <p:nvPr/>
          </p:nvSpPr>
          <p:spPr>
            <a:xfrm>
              <a:off x="59098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6"/>
            <p:cNvSpPr/>
            <p:nvPr/>
          </p:nvSpPr>
          <p:spPr>
            <a:xfrm>
              <a:off x="59098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6"/>
            <p:cNvSpPr/>
            <p:nvPr/>
          </p:nvSpPr>
          <p:spPr>
            <a:xfrm>
              <a:off x="59098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6"/>
            <p:cNvSpPr/>
            <p:nvPr/>
          </p:nvSpPr>
          <p:spPr>
            <a:xfrm>
              <a:off x="59098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6"/>
            <p:cNvSpPr/>
            <p:nvPr/>
          </p:nvSpPr>
          <p:spPr>
            <a:xfrm>
              <a:off x="59098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6"/>
            <p:cNvSpPr/>
            <p:nvPr/>
          </p:nvSpPr>
          <p:spPr>
            <a:xfrm>
              <a:off x="59098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6"/>
            <p:cNvSpPr/>
            <p:nvPr/>
          </p:nvSpPr>
          <p:spPr>
            <a:xfrm>
              <a:off x="59098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6"/>
            <p:cNvSpPr/>
            <p:nvPr/>
          </p:nvSpPr>
          <p:spPr>
            <a:xfrm>
              <a:off x="59098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6"/>
            <p:cNvSpPr/>
            <p:nvPr/>
          </p:nvSpPr>
          <p:spPr>
            <a:xfrm>
              <a:off x="59098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6"/>
            <p:cNvSpPr/>
            <p:nvPr/>
          </p:nvSpPr>
          <p:spPr>
            <a:xfrm>
              <a:off x="59098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6"/>
            <p:cNvSpPr/>
            <p:nvPr/>
          </p:nvSpPr>
          <p:spPr>
            <a:xfrm>
              <a:off x="59098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6"/>
            <p:cNvSpPr/>
            <p:nvPr/>
          </p:nvSpPr>
          <p:spPr>
            <a:xfrm>
              <a:off x="59098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6"/>
            <p:cNvSpPr/>
            <p:nvPr/>
          </p:nvSpPr>
          <p:spPr>
            <a:xfrm>
              <a:off x="59098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6"/>
            <p:cNvSpPr/>
            <p:nvPr/>
          </p:nvSpPr>
          <p:spPr>
            <a:xfrm>
              <a:off x="60603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6"/>
            <p:cNvSpPr/>
            <p:nvPr/>
          </p:nvSpPr>
          <p:spPr>
            <a:xfrm>
              <a:off x="60603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6"/>
            <p:cNvSpPr/>
            <p:nvPr/>
          </p:nvSpPr>
          <p:spPr>
            <a:xfrm>
              <a:off x="60603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6"/>
            <p:cNvSpPr/>
            <p:nvPr/>
          </p:nvSpPr>
          <p:spPr>
            <a:xfrm>
              <a:off x="60603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6"/>
            <p:cNvSpPr/>
            <p:nvPr/>
          </p:nvSpPr>
          <p:spPr>
            <a:xfrm>
              <a:off x="606037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6"/>
            <p:cNvSpPr/>
            <p:nvPr/>
          </p:nvSpPr>
          <p:spPr>
            <a:xfrm>
              <a:off x="60603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6"/>
            <p:cNvSpPr/>
            <p:nvPr/>
          </p:nvSpPr>
          <p:spPr>
            <a:xfrm>
              <a:off x="606037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6"/>
            <p:cNvSpPr/>
            <p:nvPr/>
          </p:nvSpPr>
          <p:spPr>
            <a:xfrm>
              <a:off x="60603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6"/>
            <p:cNvSpPr/>
            <p:nvPr/>
          </p:nvSpPr>
          <p:spPr>
            <a:xfrm>
              <a:off x="60603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6"/>
            <p:cNvSpPr/>
            <p:nvPr/>
          </p:nvSpPr>
          <p:spPr>
            <a:xfrm>
              <a:off x="60603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6"/>
            <p:cNvSpPr/>
            <p:nvPr/>
          </p:nvSpPr>
          <p:spPr>
            <a:xfrm>
              <a:off x="60603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6"/>
            <p:cNvSpPr/>
            <p:nvPr/>
          </p:nvSpPr>
          <p:spPr>
            <a:xfrm>
              <a:off x="60603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6"/>
            <p:cNvSpPr/>
            <p:nvPr/>
          </p:nvSpPr>
          <p:spPr>
            <a:xfrm>
              <a:off x="606037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6"/>
            <p:cNvSpPr/>
            <p:nvPr/>
          </p:nvSpPr>
          <p:spPr>
            <a:xfrm>
              <a:off x="60603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6"/>
            <p:cNvSpPr/>
            <p:nvPr/>
          </p:nvSpPr>
          <p:spPr>
            <a:xfrm>
              <a:off x="60603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6"/>
            <p:cNvSpPr/>
            <p:nvPr/>
          </p:nvSpPr>
          <p:spPr>
            <a:xfrm>
              <a:off x="60603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6"/>
            <p:cNvSpPr/>
            <p:nvPr/>
          </p:nvSpPr>
          <p:spPr>
            <a:xfrm>
              <a:off x="60603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6"/>
            <p:cNvSpPr/>
            <p:nvPr/>
          </p:nvSpPr>
          <p:spPr>
            <a:xfrm>
              <a:off x="60603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6"/>
            <p:cNvSpPr/>
            <p:nvPr/>
          </p:nvSpPr>
          <p:spPr>
            <a:xfrm>
              <a:off x="60603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6"/>
            <p:cNvSpPr/>
            <p:nvPr/>
          </p:nvSpPr>
          <p:spPr>
            <a:xfrm>
              <a:off x="60603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6"/>
            <p:cNvSpPr/>
            <p:nvPr/>
          </p:nvSpPr>
          <p:spPr>
            <a:xfrm>
              <a:off x="60603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6"/>
            <p:cNvSpPr/>
            <p:nvPr/>
          </p:nvSpPr>
          <p:spPr>
            <a:xfrm>
              <a:off x="60603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6"/>
            <p:cNvSpPr/>
            <p:nvPr/>
          </p:nvSpPr>
          <p:spPr>
            <a:xfrm>
              <a:off x="60603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6"/>
            <p:cNvSpPr/>
            <p:nvPr/>
          </p:nvSpPr>
          <p:spPr>
            <a:xfrm>
              <a:off x="60603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6"/>
            <p:cNvSpPr/>
            <p:nvPr/>
          </p:nvSpPr>
          <p:spPr>
            <a:xfrm>
              <a:off x="60603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6"/>
            <p:cNvSpPr/>
            <p:nvPr/>
          </p:nvSpPr>
          <p:spPr>
            <a:xfrm>
              <a:off x="606037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6"/>
            <p:cNvSpPr/>
            <p:nvPr/>
          </p:nvSpPr>
          <p:spPr>
            <a:xfrm>
              <a:off x="62108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6"/>
            <p:cNvSpPr/>
            <p:nvPr/>
          </p:nvSpPr>
          <p:spPr>
            <a:xfrm>
              <a:off x="62108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6"/>
            <p:cNvSpPr/>
            <p:nvPr/>
          </p:nvSpPr>
          <p:spPr>
            <a:xfrm>
              <a:off x="62108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6"/>
            <p:cNvSpPr/>
            <p:nvPr/>
          </p:nvSpPr>
          <p:spPr>
            <a:xfrm>
              <a:off x="62108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6"/>
            <p:cNvSpPr/>
            <p:nvPr/>
          </p:nvSpPr>
          <p:spPr>
            <a:xfrm>
              <a:off x="62108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6"/>
            <p:cNvSpPr/>
            <p:nvPr/>
          </p:nvSpPr>
          <p:spPr>
            <a:xfrm>
              <a:off x="62108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6"/>
            <p:cNvSpPr/>
            <p:nvPr/>
          </p:nvSpPr>
          <p:spPr>
            <a:xfrm>
              <a:off x="62108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6"/>
            <p:cNvSpPr/>
            <p:nvPr/>
          </p:nvSpPr>
          <p:spPr>
            <a:xfrm>
              <a:off x="62108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6"/>
            <p:cNvSpPr/>
            <p:nvPr/>
          </p:nvSpPr>
          <p:spPr>
            <a:xfrm>
              <a:off x="62108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6"/>
            <p:cNvSpPr/>
            <p:nvPr/>
          </p:nvSpPr>
          <p:spPr>
            <a:xfrm>
              <a:off x="62108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6"/>
            <p:cNvSpPr/>
            <p:nvPr/>
          </p:nvSpPr>
          <p:spPr>
            <a:xfrm>
              <a:off x="62108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6"/>
            <p:cNvSpPr/>
            <p:nvPr/>
          </p:nvSpPr>
          <p:spPr>
            <a:xfrm>
              <a:off x="62108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6"/>
            <p:cNvSpPr/>
            <p:nvPr/>
          </p:nvSpPr>
          <p:spPr>
            <a:xfrm>
              <a:off x="62108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6"/>
            <p:cNvSpPr/>
            <p:nvPr/>
          </p:nvSpPr>
          <p:spPr>
            <a:xfrm>
              <a:off x="62108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6"/>
            <p:cNvSpPr/>
            <p:nvPr/>
          </p:nvSpPr>
          <p:spPr>
            <a:xfrm>
              <a:off x="62108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6"/>
            <p:cNvSpPr/>
            <p:nvPr/>
          </p:nvSpPr>
          <p:spPr>
            <a:xfrm>
              <a:off x="62108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6"/>
            <p:cNvSpPr/>
            <p:nvPr/>
          </p:nvSpPr>
          <p:spPr>
            <a:xfrm>
              <a:off x="62108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6"/>
            <p:cNvSpPr/>
            <p:nvPr/>
          </p:nvSpPr>
          <p:spPr>
            <a:xfrm>
              <a:off x="62108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6"/>
            <p:cNvSpPr/>
            <p:nvPr/>
          </p:nvSpPr>
          <p:spPr>
            <a:xfrm>
              <a:off x="62108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6"/>
            <p:cNvSpPr/>
            <p:nvPr/>
          </p:nvSpPr>
          <p:spPr>
            <a:xfrm>
              <a:off x="62108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6"/>
            <p:cNvSpPr/>
            <p:nvPr/>
          </p:nvSpPr>
          <p:spPr>
            <a:xfrm>
              <a:off x="636137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6"/>
            <p:cNvSpPr/>
            <p:nvPr/>
          </p:nvSpPr>
          <p:spPr>
            <a:xfrm>
              <a:off x="636137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6"/>
            <p:cNvSpPr/>
            <p:nvPr/>
          </p:nvSpPr>
          <p:spPr>
            <a:xfrm>
              <a:off x="636137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6"/>
            <p:cNvSpPr/>
            <p:nvPr/>
          </p:nvSpPr>
          <p:spPr>
            <a:xfrm>
              <a:off x="636137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6"/>
            <p:cNvSpPr/>
            <p:nvPr/>
          </p:nvSpPr>
          <p:spPr>
            <a:xfrm>
              <a:off x="636137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6"/>
            <p:cNvSpPr/>
            <p:nvPr/>
          </p:nvSpPr>
          <p:spPr>
            <a:xfrm>
              <a:off x="636137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6"/>
            <p:cNvSpPr/>
            <p:nvPr/>
          </p:nvSpPr>
          <p:spPr>
            <a:xfrm>
              <a:off x="636137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6"/>
            <p:cNvSpPr/>
            <p:nvPr/>
          </p:nvSpPr>
          <p:spPr>
            <a:xfrm>
              <a:off x="636137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6"/>
            <p:cNvSpPr/>
            <p:nvPr/>
          </p:nvSpPr>
          <p:spPr>
            <a:xfrm>
              <a:off x="636137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6"/>
            <p:cNvSpPr/>
            <p:nvPr/>
          </p:nvSpPr>
          <p:spPr>
            <a:xfrm>
              <a:off x="636137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6"/>
            <p:cNvSpPr/>
            <p:nvPr/>
          </p:nvSpPr>
          <p:spPr>
            <a:xfrm>
              <a:off x="636137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6"/>
            <p:cNvSpPr/>
            <p:nvPr/>
          </p:nvSpPr>
          <p:spPr>
            <a:xfrm>
              <a:off x="636137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6"/>
            <p:cNvSpPr/>
            <p:nvPr/>
          </p:nvSpPr>
          <p:spPr>
            <a:xfrm>
              <a:off x="636137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6"/>
            <p:cNvSpPr/>
            <p:nvPr/>
          </p:nvSpPr>
          <p:spPr>
            <a:xfrm>
              <a:off x="636137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"/>
            <p:cNvSpPr/>
            <p:nvPr/>
          </p:nvSpPr>
          <p:spPr>
            <a:xfrm>
              <a:off x="636137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"/>
            <p:cNvSpPr/>
            <p:nvPr/>
          </p:nvSpPr>
          <p:spPr>
            <a:xfrm>
              <a:off x="636137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"/>
            <p:cNvSpPr/>
            <p:nvPr/>
          </p:nvSpPr>
          <p:spPr>
            <a:xfrm>
              <a:off x="636137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"/>
            <p:cNvSpPr/>
            <p:nvPr/>
          </p:nvSpPr>
          <p:spPr>
            <a:xfrm>
              <a:off x="636137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"/>
            <p:cNvSpPr/>
            <p:nvPr/>
          </p:nvSpPr>
          <p:spPr>
            <a:xfrm>
              <a:off x="65119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"/>
            <p:cNvSpPr/>
            <p:nvPr/>
          </p:nvSpPr>
          <p:spPr>
            <a:xfrm>
              <a:off x="65119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"/>
            <p:cNvSpPr/>
            <p:nvPr/>
          </p:nvSpPr>
          <p:spPr>
            <a:xfrm>
              <a:off x="65119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"/>
            <p:cNvSpPr/>
            <p:nvPr/>
          </p:nvSpPr>
          <p:spPr>
            <a:xfrm>
              <a:off x="65119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"/>
            <p:cNvSpPr/>
            <p:nvPr/>
          </p:nvSpPr>
          <p:spPr>
            <a:xfrm>
              <a:off x="65119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>
              <a:off x="65119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"/>
            <p:cNvSpPr/>
            <p:nvPr/>
          </p:nvSpPr>
          <p:spPr>
            <a:xfrm>
              <a:off x="65119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"/>
            <p:cNvSpPr/>
            <p:nvPr/>
          </p:nvSpPr>
          <p:spPr>
            <a:xfrm>
              <a:off x="65119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"/>
            <p:cNvSpPr/>
            <p:nvPr/>
          </p:nvSpPr>
          <p:spPr>
            <a:xfrm>
              <a:off x="66624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"/>
            <p:cNvSpPr/>
            <p:nvPr/>
          </p:nvSpPr>
          <p:spPr>
            <a:xfrm>
              <a:off x="66624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"/>
            <p:cNvSpPr/>
            <p:nvPr/>
          </p:nvSpPr>
          <p:spPr>
            <a:xfrm>
              <a:off x="66624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9" name="Google Shape;2069;p6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070" name="Google Shape;2070;p6"/>
            <p:cNvSpPr/>
            <p:nvPr/>
          </p:nvSpPr>
          <p:spPr>
            <a:xfrm>
              <a:off x="56088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"/>
            <p:cNvSpPr/>
            <p:nvPr/>
          </p:nvSpPr>
          <p:spPr>
            <a:xfrm>
              <a:off x="56088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"/>
            <p:cNvSpPr/>
            <p:nvPr/>
          </p:nvSpPr>
          <p:spPr>
            <a:xfrm>
              <a:off x="56088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"/>
            <p:cNvSpPr/>
            <p:nvPr/>
          </p:nvSpPr>
          <p:spPr>
            <a:xfrm>
              <a:off x="56088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"/>
            <p:cNvSpPr/>
            <p:nvPr/>
          </p:nvSpPr>
          <p:spPr>
            <a:xfrm>
              <a:off x="57593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"/>
            <p:cNvSpPr/>
            <p:nvPr/>
          </p:nvSpPr>
          <p:spPr>
            <a:xfrm>
              <a:off x="57593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"/>
            <p:cNvSpPr/>
            <p:nvPr/>
          </p:nvSpPr>
          <p:spPr>
            <a:xfrm>
              <a:off x="57593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"/>
            <p:cNvSpPr/>
            <p:nvPr/>
          </p:nvSpPr>
          <p:spPr>
            <a:xfrm>
              <a:off x="57593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"/>
            <p:cNvSpPr/>
            <p:nvPr/>
          </p:nvSpPr>
          <p:spPr>
            <a:xfrm>
              <a:off x="57593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"/>
            <p:cNvSpPr/>
            <p:nvPr/>
          </p:nvSpPr>
          <p:spPr>
            <a:xfrm>
              <a:off x="57593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"/>
            <p:cNvSpPr/>
            <p:nvPr/>
          </p:nvSpPr>
          <p:spPr>
            <a:xfrm>
              <a:off x="57593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"/>
            <p:cNvSpPr/>
            <p:nvPr/>
          </p:nvSpPr>
          <p:spPr>
            <a:xfrm>
              <a:off x="57593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"/>
            <p:cNvSpPr/>
            <p:nvPr/>
          </p:nvSpPr>
          <p:spPr>
            <a:xfrm>
              <a:off x="57593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"/>
            <p:cNvSpPr/>
            <p:nvPr/>
          </p:nvSpPr>
          <p:spPr>
            <a:xfrm>
              <a:off x="57593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"/>
            <p:cNvSpPr/>
            <p:nvPr/>
          </p:nvSpPr>
          <p:spPr>
            <a:xfrm>
              <a:off x="57593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"/>
            <p:cNvSpPr/>
            <p:nvPr/>
          </p:nvSpPr>
          <p:spPr>
            <a:xfrm>
              <a:off x="57593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"/>
            <p:cNvSpPr/>
            <p:nvPr/>
          </p:nvSpPr>
          <p:spPr>
            <a:xfrm>
              <a:off x="57593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"/>
            <p:cNvSpPr/>
            <p:nvPr/>
          </p:nvSpPr>
          <p:spPr>
            <a:xfrm>
              <a:off x="57593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"/>
            <p:cNvSpPr/>
            <p:nvPr/>
          </p:nvSpPr>
          <p:spPr>
            <a:xfrm>
              <a:off x="57593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"/>
            <p:cNvSpPr/>
            <p:nvPr/>
          </p:nvSpPr>
          <p:spPr>
            <a:xfrm>
              <a:off x="57593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"/>
            <p:cNvSpPr/>
            <p:nvPr/>
          </p:nvSpPr>
          <p:spPr>
            <a:xfrm>
              <a:off x="57593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"/>
            <p:cNvSpPr/>
            <p:nvPr/>
          </p:nvSpPr>
          <p:spPr>
            <a:xfrm>
              <a:off x="59098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"/>
            <p:cNvSpPr/>
            <p:nvPr/>
          </p:nvSpPr>
          <p:spPr>
            <a:xfrm>
              <a:off x="59098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"/>
            <p:cNvSpPr/>
            <p:nvPr/>
          </p:nvSpPr>
          <p:spPr>
            <a:xfrm>
              <a:off x="59098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"/>
            <p:cNvSpPr/>
            <p:nvPr/>
          </p:nvSpPr>
          <p:spPr>
            <a:xfrm>
              <a:off x="59098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"/>
            <p:cNvSpPr/>
            <p:nvPr/>
          </p:nvSpPr>
          <p:spPr>
            <a:xfrm>
              <a:off x="59098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"/>
            <p:cNvSpPr/>
            <p:nvPr/>
          </p:nvSpPr>
          <p:spPr>
            <a:xfrm>
              <a:off x="59098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"/>
            <p:cNvSpPr/>
            <p:nvPr/>
          </p:nvSpPr>
          <p:spPr>
            <a:xfrm>
              <a:off x="59098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59098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59098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59098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59098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59098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59098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60603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606037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606037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60603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60603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60603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60603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60603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62108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62108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62108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"/>
            <p:cNvSpPr/>
            <p:nvPr/>
          </p:nvSpPr>
          <p:spPr>
            <a:xfrm>
              <a:off x="62108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"/>
            <p:cNvSpPr/>
            <p:nvPr/>
          </p:nvSpPr>
          <p:spPr>
            <a:xfrm>
              <a:off x="62108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"/>
            <p:cNvSpPr/>
            <p:nvPr/>
          </p:nvSpPr>
          <p:spPr>
            <a:xfrm>
              <a:off x="636137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6"/>
            <p:cNvSpPr/>
            <p:nvPr/>
          </p:nvSpPr>
          <p:spPr>
            <a:xfrm>
              <a:off x="636137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"/>
            <p:cNvSpPr/>
            <p:nvPr/>
          </p:nvSpPr>
          <p:spPr>
            <a:xfrm>
              <a:off x="66624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7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122" name="Google Shape;2122;p7"/>
          <p:cNvSpPr txBox="1"/>
          <p:nvPr>
            <p:ph idx="1" type="body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123" name="Google Shape;2123;p7"/>
          <p:cNvSpPr txBox="1"/>
          <p:nvPr>
            <p:ph idx="2" type="body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124" name="Google Shape;2124;p7"/>
          <p:cNvSpPr txBox="1"/>
          <p:nvPr>
            <p:ph idx="3" type="body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125" name="Google Shape;2125;p7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26" name="Google Shape;2126;p7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127" name="Google Shape;2127;p7"/>
            <p:cNvSpPr/>
            <p:nvPr/>
          </p:nvSpPr>
          <p:spPr>
            <a:xfrm>
              <a:off x="530780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7"/>
            <p:cNvSpPr/>
            <p:nvPr/>
          </p:nvSpPr>
          <p:spPr>
            <a:xfrm>
              <a:off x="530780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7"/>
            <p:cNvSpPr/>
            <p:nvPr/>
          </p:nvSpPr>
          <p:spPr>
            <a:xfrm>
              <a:off x="530780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7"/>
            <p:cNvSpPr/>
            <p:nvPr/>
          </p:nvSpPr>
          <p:spPr>
            <a:xfrm>
              <a:off x="530780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7"/>
            <p:cNvSpPr/>
            <p:nvPr/>
          </p:nvSpPr>
          <p:spPr>
            <a:xfrm>
              <a:off x="530780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7"/>
            <p:cNvSpPr/>
            <p:nvPr/>
          </p:nvSpPr>
          <p:spPr>
            <a:xfrm>
              <a:off x="530780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7"/>
            <p:cNvSpPr/>
            <p:nvPr/>
          </p:nvSpPr>
          <p:spPr>
            <a:xfrm>
              <a:off x="530780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7"/>
            <p:cNvSpPr/>
            <p:nvPr/>
          </p:nvSpPr>
          <p:spPr>
            <a:xfrm>
              <a:off x="530780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7"/>
            <p:cNvSpPr/>
            <p:nvPr/>
          </p:nvSpPr>
          <p:spPr>
            <a:xfrm>
              <a:off x="530780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7"/>
            <p:cNvSpPr/>
            <p:nvPr/>
          </p:nvSpPr>
          <p:spPr>
            <a:xfrm>
              <a:off x="530780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7"/>
            <p:cNvSpPr/>
            <p:nvPr/>
          </p:nvSpPr>
          <p:spPr>
            <a:xfrm>
              <a:off x="530780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7"/>
            <p:cNvSpPr/>
            <p:nvPr/>
          </p:nvSpPr>
          <p:spPr>
            <a:xfrm>
              <a:off x="530780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7"/>
            <p:cNvSpPr/>
            <p:nvPr/>
          </p:nvSpPr>
          <p:spPr>
            <a:xfrm>
              <a:off x="530780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7"/>
            <p:cNvSpPr/>
            <p:nvPr/>
          </p:nvSpPr>
          <p:spPr>
            <a:xfrm>
              <a:off x="530780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7"/>
            <p:cNvSpPr/>
            <p:nvPr/>
          </p:nvSpPr>
          <p:spPr>
            <a:xfrm>
              <a:off x="530780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7"/>
            <p:cNvSpPr/>
            <p:nvPr/>
          </p:nvSpPr>
          <p:spPr>
            <a:xfrm>
              <a:off x="530780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7"/>
            <p:cNvSpPr/>
            <p:nvPr/>
          </p:nvSpPr>
          <p:spPr>
            <a:xfrm>
              <a:off x="530780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7"/>
            <p:cNvSpPr/>
            <p:nvPr/>
          </p:nvSpPr>
          <p:spPr>
            <a:xfrm>
              <a:off x="530780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7"/>
            <p:cNvSpPr/>
            <p:nvPr/>
          </p:nvSpPr>
          <p:spPr>
            <a:xfrm>
              <a:off x="530780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7"/>
            <p:cNvSpPr/>
            <p:nvPr/>
          </p:nvSpPr>
          <p:spPr>
            <a:xfrm>
              <a:off x="530780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7"/>
            <p:cNvSpPr/>
            <p:nvPr/>
          </p:nvSpPr>
          <p:spPr>
            <a:xfrm>
              <a:off x="530780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7"/>
            <p:cNvSpPr/>
            <p:nvPr/>
          </p:nvSpPr>
          <p:spPr>
            <a:xfrm>
              <a:off x="530780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7"/>
            <p:cNvSpPr/>
            <p:nvPr/>
          </p:nvSpPr>
          <p:spPr>
            <a:xfrm>
              <a:off x="530780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7"/>
            <p:cNvSpPr/>
            <p:nvPr/>
          </p:nvSpPr>
          <p:spPr>
            <a:xfrm>
              <a:off x="530780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7"/>
            <p:cNvSpPr/>
            <p:nvPr/>
          </p:nvSpPr>
          <p:spPr>
            <a:xfrm>
              <a:off x="530780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7"/>
            <p:cNvSpPr/>
            <p:nvPr/>
          </p:nvSpPr>
          <p:spPr>
            <a:xfrm>
              <a:off x="530780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7"/>
            <p:cNvSpPr/>
            <p:nvPr/>
          </p:nvSpPr>
          <p:spPr>
            <a:xfrm>
              <a:off x="530780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7"/>
            <p:cNvSpPr/>
            <p:nvPr/>
          </p:nvSpPr>
          <p:spPr>
            <a:xfrm>
              <a:off x="530780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7"/>
            <p:cNvSpPr/>
            <p:nvPr/>
          </p:nvSpPr>
          <p:spPr>
            <a:xfrm>
              <a:off x="530780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7"/>
            <p:cNvSpPr/>
            <p:nvPr/>
          </p:nvSpPr>
          <p:spPr>
            <a:xfrm>
              <a:off x="530780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7"/>
            <p:cNvSpPr/>
            <p:nvPr/>
          </p:nvSpPr>
          <p:spPr>
            <a:xfrm>
              <a:off x="530780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7"/>
            <p:cNvSpPr/>
            <p:nvPr/>
          </p:nvSpPr>
          <p:spPr>
            <a:xfrm>
              <a:off x="530780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7"/>
            <p:cNvSpPr/>
            <p:nvPr/>
          </p:nvSpPr>
          <p:spPr>
            <a:xfrm>
              <a:off x="530780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7"/>
            <p:cNvSpPr/>
            <p:nvPr/>
          </p:nvSpPr>
          <p:spPr>
            <a:xfrm>
              <a:off x="530780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7"/>
            <p:cNvSpPr/>
            <p:nvPr/>
          </p:nvSpPr>
          <p:spPr>
            <a:xfrm>
              <a:off x="530780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7"/>
            <p:cNvSpPr/>
            <p:nvPr/>
          </p:nvSpPr>
          <p:spPr>
            <a:xfrm>
              <a:off x="54583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7"/>
            <p:cNvSpPr/>
            <p:nvPr/>
          </p:nvSpPr>
          <p:spPr>
            <a:xfrm>
              <a:off x="54583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7"/>
            <p:cNvSpPr/>
            <p:nvPr/>
          </p:nvSpPr>
          <p:spPr>
            <a:xfrm>
              <a:off x="54583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7"/>
            <p:cNvSpPr/>
            <p:nvPr/>
          </p:nvSpPr>
          <p:spPr>
            <a:xfrm>
              <a:off x="54583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7"/>
            <p:cNvSpPr/>
            <p:nvPr/>
          </p:nvSpPr>
          <p:spPr>
            <a:xfrm>
              <a:off x="54583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7"/>
            <p:cNvSpPr/>
            <p:nvPr/>
          </p:nvSpPr>
          <p:spPr>
            <a:xfrm>
              <a:off x="54583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7"/>
            <p:cNvSpPr/>
            <p:nvPr/>
          </p:nvSpPr>
          <p:spPr>
            <a:xfrm>
              <a:off x="54583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7"/>
            <p:cNvSpPr/>
            <p:nvPr/>
          </p:nvSpPr>
          <p:spPr>
            <a:xfrm>
              <a:off x="54583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7"/>
            <p:cNvSpPr/>
            <p:nvPr/>
          </p:nvSpPr>
          <p:spPr>
            <a:xfrm>
              <a:off x="54583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7"/>
            <p:cNvSpPr/>
            <p:nvPr/>
          </p:nvSpPr>
          <p:spPr>
            <a:xfrm>
              <a:off x="54583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7"/>
            <p:cNvSpPr/>
            <p:nvPr/>
          </p:nvSpPr>
          <p:spPr>
            <a:xfrm>
              <a:off x="54583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7"/>
            <p:cNvSpPr/>
            <p:nvPr/>
          </p:nvSpPr>
          <p:spPr>
            <a:xfrm>
              <a:off x="54583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7"/>
            <p:cNvSpPr/>
            <p:nvPr/>
          </p:nvSpPr>
          <p:spPr>
            <a:xfrm>
              <a:off x="54583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7"/>
            <p:cNvSpPr/>
            <p:nvPr/>
          </p:nvSpPr>
          <p:spPr>
            <a:xfrm>
              <a:off x="54583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7"/>
            <p:cNvSpPr/>
            <p:nvPr/>
          </p:nvSpPr>
          <p:spPr>
            <a:xfrm>
              <a:off x="54583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7"/>
            <p:cNvSpPr/>
            <p:nvPr/>
          </p:nvSpPr>
          <p:spPr>
            <a:xfrm>
              <a:off x="54583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7"/>
            <p:cNvSpPr/>
            <p:nvPr/>
          </p:nvSpPr>
          <p:spPr>
            <a:xfrm>
              <a:off x="54583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7"/>
            <p:cNvSpPr/>
            <p:nvPr/>
          </p:nvSpPr>
          <p:spPr>
            <a:xfrm>
              <a:off x="54583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7"/>
            <p:cNvSpPr/>
            <p:nvPr/>
          </p:nvSpPr>
          <p:spPr>
            <a:xfrm>
              <a:off x="54583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7"/>
            <p:cNvSpPr/>
            <p:nvPr/>
          </p:nvSpPr>
          <p:spPr>
            <a:xfrm>
              <a:off x="54583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7"/>
            <p:cNvSpPr/>
            <p:nvPr/>
          </p:nvSpPr>
          <p:spPr>
            <a:xfrm>
              <a:off x="54583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7"/>
            <p:cNvSpPr/>
            <p:nvPr/>
          </p:nvSpPr>
          <p:spPr>
            <a:xfrm>
              <a:off x="54583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4" name="Google Shape;2184;p7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185" name="Google Shape;2185;p7"/>
            <p:cNvSpPr/>
            <p:nvPr/>
          </p:nvSpPr>
          <p:spPr>
            <a:xfrm>
              <a:off x="54583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7"/>
            <p:cNvSpPr/>
            <p:nvPr/>
          </p:nvSpPr>
          <p:spPr>
            <a:xfrm>
              <a:off x="54583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7"/>
            <p:cNvSpPr/>
            <p:nvPr/>
          </p:nvSpPr>
          <p:spPr>
            <a:xfrm>
              <a:off x="54583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7"/>
            <p:cNvSpPr/>
            <p:nvPr/>
          </p:nvSpPr>
          <p:spPr>
            <a:xfrm>
              <a:off x="54583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7"/>
            <p:cNvSpPr/>
            <p:nvPr/>
          </p:nvSpPr>
          <p:spPr>
            <a:xfrm>
              <a:off x="54583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7"/>
            <p:cNvSpPr/>
            <p:nvPr/>
          </p:nvSpPr>
          <p:spPr>
            <a:xfrm>
              <a:off x="54583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7"/>
            <p:cNvSpPr/>
            <p:nvPr/>
          </p:nvSpPr>
          <p:spPr>
            <a:xfrm>
              <a:off x="54583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7"/>
            <p:cNvSpPr/>
            <p:nvPr/>
          </p:nvSpPr>
          <p:spPr>
            <a:xfrm>
              <a:off x="54583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7"/>
            <p:cNvSpPr/>
            <p:nvPr/>
          </p:nvSpPr>
          <p:spPr>
            <a:xfrm>
              <a:off x="54583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7"/>
            <p:cNvSpPr/>
            <p:nvPr/>
          </p:nvSpPr>
          <p:spPr>
            <a:xfrm>
              <a:off x="54583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7"/>
            <p:cNvSpPr/>
            <p:nvPr/>
          </p:nvSpPr>
          <p:spPr>
            <a:xfrm>
              <a:off x="54583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7"/>
            <p:cNvSpPr/>
            <p:nvPr/>
          </p:nvSpPr>
          <p:spPr>
            <a:xfrm>
              <a:off x="54583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7"/>
            <p:cNvSpPr/>
            <p:nvPr/>
          </p:nvSpPr>
          <p:spPr>
            <a:xfrm>
              <a:off x="54583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7"/>
            <p:cNvSpPr/>
            <p:nvPr/>
          </p:nvSpPr>
          <p:spPr>
            <a:xfrm>
              <a:off x="56088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7"/>
            <p:cNvSpPr/>
            <p:nvPr/>
          </p:nvSpPr>
          <p:spPr>
            <a:xfrm>
              <a:off x="56088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7"/>
            <p:cNvSpPr/>
            <p:nvPr/>
          </p:nvSpPr>
          <p:spPr>
            <a:xfrm>
              <a:off x="56088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7"/>
            <p:cNvSpPr/>
            <p:nvPr/>
          </p:nvSpPr>
          <p:spPr>
            <a:xfrm>
              <a:off x="56088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7"/>
            <p:cNvSpPr/>
            <p:nvPr/>
          </p:nvSpPr>
          <p:spPr>
            <a:xfrm>
              <a:off x="56088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7"/>
            <p:cNvSpPr/>
            <p:nvPr/>
          </p:nvSpPr>
          <p:spPr>
            <a:xfrm>
              <a:off x="56088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7"/>
            <p:cNvSpPr/>
            <p:nvPr/>
          </p:nvSpPr>
          <p:spPr>
            <a:xfrm>
              <a:off x="56088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7"/>
            <p:cNvSpPr/>
            <p:nvPr/>
          </p:nvSpPr>
          <p:spPr>
            <a:xfrm>
              <a:off x="56088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7"/>
            <p:cNvSpPr/>
            <p:nvPr/>
          </p:nvSpPr>
          <p:spPr>
            <a:xfrm>
              <a:off x="56088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7"/>
            <p:cNvSpPr/>
            <p:nvPr/>
          </p:nvSpPr>
          <p:spPr>
            <a:xfrm>
              <a:off x="56088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7"/>
            <p:cNvSpPr/>
            <p:nvPr/>
          </p:nvSpPr>
          <p:spPr>
            <a:xfrm>
              <a:off x="56088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7"/>
            <p:cNvSpPr/>
            <p:nvPr/>
          </p:nvSpPr>
          <p:spPr>
            <a:xfrm>
              <a:off x="56088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7"/>
            <p:cNvSpPr/>
            <p:nvPr/>
          </p:nvSpPr>
          <p:spPr>
            <a:xfrm>
              <a:off x="56088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7"/>
            <p:cNvSpPr/>
            <p:nvPr/>
          </p:nvSpPr>
          <p:spPr>
            <a:xfrm>
              <a:off x="56088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7"/>
            <p:cNvSpPr/>
            <p:nvPr/>
          </p:nvSpPr>
          <p:spPr>
            <a:xfrm>
              <a:off x="56088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7"/>
            <p:cNvSpPr/>
            <p:nvPr/>
          </p:nvSpPr>
          <p:spPr>
            <a:xfrm>
              <a:off x="56088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7"/>
            <p:cNvSpPr/>
            <p:nvPr/>
          </p:nvSpPr>
          <p:spPr>
            <a:xfrm>
              <a:off x="56088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7"/>
            <p:cNvSpPr/>
            <p:nvPr/>
          </p:nvSpPr>
          <p:spPr>
            <a:xfrm>
              <a:off x="56088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7"/>
            <p:cNvSpPr/>
            <p:nvPr/>
          </p:nvSpPr>
          <p:spPr>
            <a:xfrm>
              <a:off x="56088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7"/>
            <p:cNvSpPr/>
            <p:nvPr/>
          </p:nvSpPr>
          <p:spPr>
            <a:xfrm>
              <a:off x="56088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7"/>
            <p:cNvSpPr/>
            <p:nvPr/>
          </p:nvSpPr>
          <p:spPr>
            <a:xfrm>
              <a:off x="56088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7"/>
            <p:cNvSpPr/>
            <p:nvPr/>
          </p:nvSpPr>
          <p:spPr>
            <a:xfrm>
              <a:off x="56088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7"/>
            <p:cNvSpPr/>
            <p:nvPr/>
          </p:nvSpPr>
          <p:spPr>
            <a:xfrm>
              <a:off x="56088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7"/>
            <p:cNvSpPr/>
            <p:nvPr/>
          </p:nvSpPr>
          <p:spPr>
            <a:xfrm>
              <a:off x="56088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7"/>
            <p:cNvSpPr/>
            <p:nvPr/>
          </p:nvSpPr>
          <p:spPr>
            <a:xfrm>
              <a:off x="56088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7"/>
            <p:cNvSpPr/>
            <p:nvPr/>
          </p:nvSpPr>
          <p:spPr>
            <a:xfrm>
              <a:off x="56088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7"/>
            <p:cNvSpPr/>
            <p:nvPr/>
          </p:nvSpPr>
          <p:spPr>
            <a:xfrm>
              <a:off x="56088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7"/>
            <p:cNvSpPr/>
            <p:nvPr/>
          </p:nvSpPr>
          <p:spPr>
            <a:xfrm>
              <a:off x="56088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7"/>
            <p:cNvSpPr/>
            <p:nvPr/>
          </p:nvSpPr>
          <p:spPr>
            <a:xfrm>
              <a:off x="56088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7"/>
            <p:cNvSpPr/>
            <p:nvPr/>
          </p:nvSpPr>
          <p:spPr>
            <a:xfrm>
              <a:off x="56088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"/>
            <p:cNvSpPr/>
            <p:nvPr/>
          </p:nvSpPr>
          <p:spPr>
            <a:xfrm>
              <a:off x="56088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7"/>
            <p:cNvSpPr/>
            <p:nvPr/>
          </p:nvSpPr>
          <p:spPr>
            <a:xfrm>
              <a:off x="57593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7"/>
            <p:cNvSpPr/>
            <p:nvPr/>
          </p:nvSpPr>
          <p:spPr>
            <a:xfrm>
              <a:off x="57593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7"/>
            <p:cNvSpPr/>
            <p:nvPr/>
          </p:nvSpPr>
          <p:spPr>
            <a:xfrm>
              <a:off x="57593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7"/>
            <p:cNvSpPr/>
            <p:nvPr/>
          </p:nvSpPr>
          <p:spPr>
            <a:xfrm>
              <a:off x="57593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7"/>
            <p:cNvSpPr/>
            <p:nvPr/>
          </p:nvSpPr>
          <p:spPr>
            <a:xfrm>
              <a:off x="57593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"/>
            <p:cNvSpPr/>
            <p:nvPr/>
          </p:nvSpPr>
          <p:spPr>
            <a:xfrm>
              <a:off x="57593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7"/>
            <p:cNvSpPr/>
            <p:nvPr/>
          </p:nvSpPr>
          <p:spPr>
            <a:xfrm>
              <a:off x="57593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7"/>
            <p:cNvSpPr/>
            <p:nvPr/>
          </p:nvSpPr>
          <p:spPr>
            <a:xfrm>
              <a:off x="57593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"/>
            <p:cNvSpPr/>
            <p:nvPr/>
          </p:nvSpPr>
          <p:spPr>
            <a:xfrm>
              <a:off x="57593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7"/>
            <p:cNvSpPr/>
            <p:nvPr/>
          </p:nvSpPr>
          <p:spPr>
            <a:xfrm>
              <a:off x="57593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7"/>
            <p:cNvSpPr/>
            <p:nvPr/>
          </p:nvSpPr>
          <p:spPr>
            <a:xfrm>
              <a:off x="57593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"/>
            <p:cNvSpPr/>
            <p:nvPr/>
          </p:nvSpPr>
          <p:spPr>
            <a:xfrm>
              <a:off x="59098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7"/>
            <p:cNvSpPr/>
            <p:nvPr/>
          </p:nvSpPr>
          <p:spPr>
            <a:xfrm>
              <a:off x="59098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7"/>
            <p:cNvSpPr/>
            <p:nvPr/>
          </p:nvSpPr>
          <p:spPr>
            <a:xfrm>
              <a:off x="59098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7"/>
            <p:cNvSpPr/>
            <p:nvPr/>
          </p:nvSpPr>
          <p:spPr>
            <a:xfrm>
              <a:off x="606037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7"/>
            <p:cNvSpPr/>
            <p:nvPr/>
          </p:nvSpPr>
          <p:spPr>
            <a:xfrm>
              <a:off x="62108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7"/>
            <p:cNvSpPr/>
            <p:nvPr/>
          </p:nvSpPr>
          <p:spPr>
            <a:xfrm>
              <a:off x="62108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7"/>
            <p:cNvSpPr/>
            <p:nvPr/>
          </p:nvSpPr>
          <p:spPr>
            <a:xfrm>
              <a:off x="65119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7" name="Google Shape;2247;p7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248" name="Google Shape;2248;p7"/>
            <p:cNvSpPr/>
            <p:nvPr/>
          </p:nvSpPr>
          <p:spPr>
            <a:xfrm>
              <a:off x="57593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7"/>
            <p:cNvSpPr/>
            <p:nvPr/>
          </p:nvSpPr>
          <p:spPr>
            <a:xfrm>
              <a:off x="57593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7"/>
            <p:cNvSpPr/>
            <p:nvPr/>
          </p:nvSpPr>
          <p:spPr>
            <a:xfrm>
              <a:off x="57593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7"/>
            <p:cNvSpPr/>
            <p:nvPr/>
          </p:nvSpPr>
          <p:spPr>
            <a:xfrm>
              <a:off x="57593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7"/>
            <p:cNvSpPr/>
            <p:nvPr/>
          </p:nvSpPr>
          <p:spPr>
            <a:xfrm>
              <a:off x="57593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7"/>
            <p:cNvSpPr/>
            <p:nvPr/>
          </p:nvSpPr>
          <p:spPr>
            <a:xfrm>
              <a:off x="57593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7"/>
            <p:cNvSpPr/>
            <p:nvPr/>
          </p:nvSpPr>
          <p:spPr>
            <a:xfrm>
              <a:off x="57593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7"/>
            <p:cNvSpPr/>
            <p:nvPr/>
          </p:nvSpPr>
          <p:spPr>
            <a:xfrm>
              <a:off x="59098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7"/>
            <p:cNvSpPr/>
            <p:nvPr/>
          </p:nvSpPr>
          <p:spPr>
            <a:xfrm>
              <a:off x="59098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7"/>
            <p:cNvSpPr/>
            <p:nvPr/>
          </p:nvSpPr>
          <p:spPr>
            <a:xfrm>
              <a:off x="59098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7"/>
            <p:cNvSpPr/>
            <p:nvPr/>
          </p:nvSpPr>
          <p:spPr>
            <a:xfrm>
              <a:off x="59098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7"/>
            <p:cNvSpPr/>
            <p:nvPr/>
          </p:nvSpPr>
          <p:spPr>
            <a:xfrm>
              <a:off x="59098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7"/>
            <p:cNvSpPr/>
            <p:nvPr/>
          </p:nvSpPr>
          <p:spPr>
            <a:xfrm>
              <a:off x="59098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7"/>
            <p:cNvSpPr/>
            <p:nvPr/>
          </p:nvSpPr>
          <p:spPr>
            <a:xfrm>
              <a:off x="59098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7"/>
            <p:cNvSpPr/>
            <p:nvPr/>
          </p:nvSpPr>
          <p:spPr>
            <a:xfrm>
              <a:off x="59098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7"/>
            <p:cNvSpPr/>
            <p:nvPr/>
          </p:nvSpPr>
          <p:spPr>
            <a:xfrm>
              <a:off x="59098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7"/>
            <p:cNvSpPr/>
            <p:nvPr/>
          </p:nvSpPr>
          <p:spPr>
            <a:xfrm>
              <a:off x="59098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"/>
            <p:cNvSpPr/>
            <p:nvPr/>
          </p:nvSpPr>
          <p:spPr>
            <a:xfrm>
              <a:off x="59098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7"/>
            <p:cNvSpPr/>
            <p:nvPr/>
          </p:nvSpPr>
          <p:spPr>
            <a:xfrm>
              <a:off x="59098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7"/>
            <p:cNvSpPr/>
            <p:nvPr/>
          </p:nvSpPr>
          <p:spPr>
            <a:xfrm>
              <a:off x="59098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7"/>
            <p:cNvSpPr/>
            <p:nvPr/>
          </p:nvSpPr>
          <p:spPr>
            <a:xfrm>
              <a:off x="59098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7"/>
            <p:cNvSpPr/>
            <p:nvPr/>
          </p:nvSpPr>
          <p:spPr>
            <a:xfrm>
              <a:off x="59098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7"/>
            <p:cNvSpPr/>
            <p:nvPr/>
          </p:nvSpPr>
          <p:spPr>
            <a:xfrm>
              <a:off x="59098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7"/>
            <p:cNvSpPr/>
            <p:nvPr/>
          </p:nvSpPr>
          <p:spPr>
            <a:xfrm>
              <a:off x="59098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7"/>
            <p:cNvSpPr/>
            <p:nvPr/>
          </p:nvSpPr>
          <p:spPr>
            <a:xfrm>
              <a:off x="59098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7"/>
            <p:cNvSpPr/>
            <p:nvPr/>
          </p:nvSpPr>
          <p:spPr>
            <a:xfrm>
              <a:off x="59098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"/>
            <p:cNvSpPr/>
            <p:nvPr/>
          </p:nvSpPr>
          <p:spPr>
            <a:xfrm>
              <a:off x="60603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7"/>
            <p:cNvSpPr/>
            <p:nvPr/>
          </p:nvSpPr>
          <p:spPr>
            <a:xfrm>
              <a:off x="60603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7"/>
            <p:cNvSpPr/>
            <p:nvPr/>
          </p:nvSpPr>
          <p:spPr>
            <a:xfrm>
              <a:off x="60603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"/>
            <p:cNvSpPr/>
            <p:nvPr/>
          </p:nvSpPr>
          <p:spPr>
            <a:xfrm>
              <a:off x="60603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7"/>
            <p:cNvSpPr/>
            <p:nvPr/>
          </p:nvSpPr>
          <p:spPr>
            <a:xfrm>
              <a:off x="606037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7"/>
            <p:cNvSpPr/>
            <p:nvPr/>
          </p:nvSpPr>
          <p:spPr>
            <a:xfrm>
              <a:off x="60603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"/>
            <p:cNvSpPr/>
            <p:nvPr/>
          </p:nvSpPr>
          <p:spPr>
            <a:xfrm>
              <a:off x="606037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7"/>
            <p:cNvSpPr/>
            <p:nvPr/>
          </p:nvSpPr>
          <p:spPr>
            <a:xfrm>
              <a:off x="60603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7"/>
            <p:cNvSpPr/>
            <p:nvPr/>
          </p:nvSpPr>
          <p:spPr>
            <a:xfrm>
              <a:off x="60603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7"/>
            <p:cNvSpPr/>
            <p:nvPr/>
          </p:nvSpPr>
          <p:spPr>
            <a:xfrm>
              <a:off x="60603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7"/>
            <p:cNvSpPr/>
            <p:nvPr/>
          </p:nvSpPr>
          <p:spPr>
            <a:xfrm>
              <a:off x="60603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7"/>
            <p:cNvSpPr/>
            <p:nvPr/>
          </p:nvSpPr>
          <p:spPr>
            <a:xfrm>
              <a:off x="60603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7"/>
            <p:cNvSpPr/>
            <p:nvPr/>
          </p:nvSpPr>
          <p:spPr>
            <a:xfrm>
              <a:off x="606037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7"/>
            <p:cNvSpPr/>
            <p:nvPr/>
          </p:nvSpPr>
          <p:spPr>
            <a:xfrm>
              <a:off x="60603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7"/>
            <p:cNvSpPr/>
            <p:nvPr/>
          </p:nvSpPr>
          <p:spPr>
            <a:xfrm>
              <a:off x="60603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7"/>
            <p:cNvSpPr/>
            <p:nvPr/>
          </p:nvSpPr>
          <p:spPr>
            <a:xfrm>
              <a:off x="60603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7"/>
            <p:cNvSpPr/>
            <p:nvPr/>
          </p:nvSpPr>
          <p:spPr>
            <a:xfrm>
              <a:off x="60603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7"/>
            <p:cNvSpPr/>
            <p:nvPr/>
          </p:nvSpPr>
          <p:spPr>
            <a:xfrm>
              <a:off x="60603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7"/>
            <p:cNvSpPr/>
            <p:nvPr/>
          </p:nvSpPr>
          <p:spPr>
            <a:xfrm>
              <a:off x="60603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7"/>
            <p:cNvSpPr/>
            <p:nvPr/>
          </p:nvSpPr>
          <p:spPr>
            <a:xfrm>
              <a:off x="60603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7"/>
            <p:cNvSpPr/>
            <p:nvPr/>
          </p:nvSpPr>
          <p:spPr>
            <a:xfrm>
              <a:off x="60603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7"/>
            <p:cNvSpPr/>
            <p:nvPr/>
          </p:nvSpPr>
          <p:spPr>
            <a:xfrm>
              <a:off x="60603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7"/>
            <p:cNvSpPr/>
            <p:nvPr/>
          </p:nvSpPr>
          <p:spPr>
            <a:xfrm>
              <a:off x="60603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7"/>
            <p:cNvSpPr/>
            <p:nvPr/>
          </p:nvSpPr>
          <p:spPr>
            <a:xfrm>
              <a:off x="60603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7"/>
            <p:cNvSpPr/>
            <p:nvPr/>
          </p:nvSpPr>
          <p:spPr>
            <a:xfrm>
              <a:off x="60603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7"/>
            <p:cNvSpPr/>
            <p:nvPr/>
          </p:nvSpPr>
          <p:spPr>
            <a:xfrm>
              <a:off x="606037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7"/>
            <p:cNvSpPr/>
            <p:nvPr/>
          </p:nvSpPr>
          <p:spPr>
            <a:xfrm>
              <a:off x="62108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7"/>
            <p:cNvSpPr/>
            <p:nvPr/>
          </p:nvSpPr>
          <p:spPr>
            <a:xfrm>
              <a:off x="62108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7"/>
            <p:cNvSpPr/>
            <p:nvPr/>
          </p:nvSpPr>
          <p:spPr>
            <a:xfrm>
              <a:off x="62108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7"/>
            <p:cNvSpPr/>
            <p:nvPr/>
          </p:nvSpPr>
          <p:spPr>
            <a:xfrm>
              <a:off x="62108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7"/>
            <p:cNvSpPr/>
            <p:nvPr/>
          </p:nvSpPr>
          <p:spPr>
            <a:xfrm>
              <a:off x="62108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7"/>
            <p:cNvSpPr/>
            <p:nvPr/>
          </p:nvSpPr>
          <p:spPr>
            <a:xfrm>
              <a:off x="62108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7"/>
            <p:cNvSpPr/>
            <p:nvPr/>
          </p:nvSpPr>
          <p:spPr>
            <a:xfrm>
              <a:off x="62108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7"/>
            <p:cNvSpPr/>
            <p:nvPr/>
          </p:nvSpPr>
          <p:spPr>
            <a:xfrm>
              <a:off x="62108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7"/>
            <p:cNvSpPr/>
            <p:nvPr/>
          </p:nvSpPr>
          <p:spPr>
            <a:xfrm>
              <a:off x="62108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7"/>
            <p:cNvSpPr/>
            <p:nvPr/>
          </p:nvSpPr>
          <p:spPr>
            <a:xfrm>
              <a:off x="62108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7"/>
            <p:cNvSpPr/>
            <p:nvPr/>
          </p:nvSpPr>
          <p:spPr>
            <a:xfrm>
              <a:off x="62108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7"/>
            <p:cNvSpPr/>
            <p:nvPr/>
          </p:nvSpPr>
          <p:spPr>
            <a:xfrm>
              <a:off x="62108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7"/>
            <p:cNvSpPr/>
            <p:nvPr/>
          </p:nvSpPr>
          <p:spPr>
            <a:xfrm>
              <a:off x="62108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"/>
            <p:cNvSpPr/>
            <p:nvPr/>
          </p:nvSpPr>
          <p:spPr>
            <a:xfrm>
              <a:off x="62108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"/>
            <p:cNvSpPr/>
            <p:nvPr/>
          </p:nvSpPr>
          <p:spPr>
            <a:xfrm>
              <a:off x="62108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7"/>
            <p:cNvSpPr/>
            <p:nvPr/>
          </p:nvSpPr>
          <p:spPr>
            <a:xfrm>
              <a:off x="62108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7"/>
            <p:cNvSpPr/>
            <p:nvPr/>
          </p:nvSpPr>
          <p:spPr>
            <a:xfrm>
              <a:off x="62108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7"/>
            <p:cNvSpPr/>
            <p:nvPr/>
          </p:nvSpPr>
          <p:spPr>
            <a:xfrm>
              <a:off x="62108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7"/>
            <p:cNvSpPr/>
            <p:nvPr/>
          </p:nvSpPr>
          <p:spPr>
            <a:xfrm>
              <a:off x="62108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7"/>
            <p:cNvSpPr/>
            <p:nvPr/>
          </p:nvSpPr>
          <p:spPr>
            <a:xfrm>
              <a:off x="62108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7"/>
            <p:cNvSpPr/>
            <p:nvPr/>
          </p:nvSpPr>
          <p:spPr>
            <a:xfrm>
              <a:off x="636137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7"/>
            <p:cNvSpPr/>
            <p:nvPr/>
          </p:nvSpPr>
          <p:spPr>
            <a:xfrm>
              <a:off x="636137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7"/>
            <p:cNvSpPr/>
            <p:nvPr/>
          </p:nvSpPr>
          <p:spPr>
            <a:xfrm>
              <a:off x="636137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7"/>
            <p:cNvSpPr/>
            <p:nvPr/>
          </p:nvSpPr>
          <p:spPr>
            <a:xfrm>
              <a:off x="636137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7"/>
            <p:cNvSpPr/>
            <p:nvPr/>
          </p:nvSpPr>
          <p:spPr>
            <a:xfrm>
              <a:off x="636137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7"/>
            <p:cNvSpPr/>
            <p:nvPr/>
          </p:nvSpPr>
          <p:spPr>
            <a:xfrm>
              <a:off x="636137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7"/>
            <p:cNvSpPr/>
            <p:nvPr/>
          </p:nvSpPr>
          <p:spPr>
            <a:xfrm>
              <a:off x="636137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7"/>
            <p:cNvSpPr/>
            <p:nvPr/>
          </p:nvSpPr>
          <p:spPr>
            <a:xfrm>
              <a:off x="636137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7"/>
            <p:cNvSpPr/>
            <p:nvPr/>
          </p:nvSpPr>
          <p:spPr>
            <a:xfrm>
              <a:off x="636137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7"/>
            <p:cNvSpPr/>
            <p:nvPr/>
          </p:nvSpPr>
          <p:spPr>
            <a:xfrm>
              <a:off x="636137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7"/>
            <p:cNvSpPr/>
            <p:nvPr/>
          </p:nvSpPr>
          <p:spPr>
            <a:xfrm>
              <a:off x="636137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7"/>
            <p:cNvSpPr/>
            <p:nvPr/>
          </p:nvSpPr>
          <p:spPr>
            <a:xfrm>
              <a:off x="636137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7"/>
            <p:cNvSpPr/>
            <p:nvPr/>
          </p:nvSpPr>
          <p:spPr>
            <a:xfrm>
              <a:off x="636137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7"/>
            <p:cNvSpPr/>
            <p:nvPr/>
          </p:nvSpPr>
          <p:spPr>
            <a:xfrm>
              <a:off x="636137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7"/>
            <p:cNvSpPr/>
            <p:nvPr/>
          </p:nvSpPr>
          <p:spPr>
            <a:xfrm>
              <a:off x="636137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7"/>
            <p:cNvSpPr/>
            <p:nvPr/>
          </p:nvSpPr>
          <p:spPr>
            <a:xfrm>
              <a:off x="636137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7"/>
            <p:cNvSpPr/>
            <p:nvPr/>
          </p:nvSpPr>
          <p:spPr>
            <a:xfrm>
              <a:off x="636137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7"/>
            <p:cNvSpPr/>
            <p:nvPr/>
          </p:nvSpPr>
          <p:spPr>
            <a:xfrm>
              <a:off x="636137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7"/>
            <p:cNvSpPr/>
            <p:nvPr/>
          </p:nvSpPr>
          <p:spPr>
            <a:xfrm>
              <a:off x="65119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7"/>
            <p:cNvSpPr/>
            <p:nvPr/>
          </p:nvSpPr>
          <p:spPr>
            <a:xfrm>
              <a:off x="65119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7"/>
            <p:cNvSpPr/>
            <p:nvPr/>
          </p:nvSpPr>
          <p:spPr>
            <a:xfrm>
              <a:off x="65119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7"/>
            <p:cNvSpPr/>
            <p:nvPr/>
          </p:nvSpPr>
          <p:spPr>
            <a:xfrm>
              <a:off x="65119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7"/>
            <p:cNvSpPr/>
            <p:nvPr/>
          </p:nvSpPr>
          <p:spPr>
            <a:xfrm>
              <a:off x="65119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7"/>
            <p:cNvSpPr/>
            <p:nvPr/>
          </p:nvSpPr>
          <p:spPr>
            <a:xfrm>
              <a:off x="65119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7"/>
            <p:cNvSpPr/>
            <p:nvPr/>
          </p:nvSpPr>
          <p:spPr>
            <a:xfrm>
              <a:off x="65119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7"/>
            <p:cNvSpPr/>
            <p:nvPr/>
          </p:nvSpPr>
          <p:spPr>
            <a:xfrm>
              <a:off x="65119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7"/>
            <p:cNvSpPr/>
            <p:nvPr/>
          </p:nvSpPr>
          <p:spPr>
            <a:xfrm>
              <a:off x="66624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7"/>
            <p:cNvSpPr/>
            <p:nvPr/>
          </p:nvSpPr>
          <p:spPr>
            <a:xfrm>
              <a:off x="66624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7"/>
            <p:cNvSpPr/>
            <p:nvPr/>
          </p:nvSpPr>
          <p:spPr>
            <a:xfrm>
              <a:off x="66624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9" name="Google Shape;2349;p7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350" name="Google Shape;2350;p7"/>
            <p:cNvSpPr/>
            <p:nvPr/>
          </p:nvSpPr>
          <p:spPr>
            <a:xfrm>
              <a:off x="56088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7"/>
            <p:cNvSpPr/>
            <p:nvPr/>
          </p:nvSpPr>
          <p:spPr>
            <a:xfrm>
              <a:off x="56088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7"/>
            <p:cNvSpPr/>
            <p:nvPr/>
          </p:nvSpPr>
          <p:spPr>
            <a:xfrm>
              <a:off x="56088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7"/>
            <p:cNvSpPr/>
            <p:nvPr/>
          </p:nvSpPr>
          <p:spPr>
            <a:xfrm>
              <a:off x="56088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7"/>
            <p:cNvSpPr/>
            <p:nvPr/>
          </p:nvSpPr>
          <p:spPr>
            <a:xfrm>
              <a:off x="57593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7"/>
            <p:cNvSpPr/>
            <p:nvPr/>
          </p:nvSpPr>
          <p:spPr>
            <a:xfrm>
              <a:off x="57593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7"/>
            <p:cNvSpPr/>
            <p:nvPr/>
          </p:nvSpPr>
          <p:spPr>
            <a:xfrm>
              <a:off x="57593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7"/>
            <p:cNvSpPr/>
            <p:nvPr/>
          </p:nvSpPr>
          <p:spPr>
            <a:xfrm>
              <a:off x="57593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7"/>
            <p:cNvSpPr/>
            <p:nvPr/>
          </p:nvSpPr>
          <p:spPr>
            <a:xfrm>
              <a:off x="57593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7"/>
            <p:cNvSpPr/>
            <p:nvPr/>
          </p:nvSpPr>
          <p:spPr>
            <a:xfrm>
              <a:off x="57593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7"/>
            <p:cNvSpPr/>
            <p:nvPr/>
          </p:nvSpPr>
          <p:spPr>
            <a:xfrm>
              <a:off x="57593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7"/>
            <p:cNvSpPr/>
            <p:nvPr/>
          </p:nvSpPr>
          <p:spPr>
            <a:xfrm>
              <a:off x="57593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7"/>
            <p:cNvSpPr/>
            <p:nvPr/>
          </p:nvSpPr>
          <p:spPr>
            <a:xfrm>
              <a:off x="57593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7"/>
            <p:cNvSpPr/>
            <p:nvPr/>
          </p:nvSpPr>
          <p:spPr>
            <a:xfrm>
              <a:off x="57593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7"/>
            <p:cNvSpPr/>
            <p:nvPr/>
          </p:nvSpPr>
          <p:spPr>
            <a:xfrm>
              <a:off x="57593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7"/>
            <p:cNvSpPr/>
            <p:nvPr/>
          </p:nvSpPr>
          <p:spPr>
            <a:xfrm>
              <a:off x="57593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7"/>
            <p:cNvSpPr/>
            <p:nvPr/>
          </p:nvSpPr>
          <p:spPr>
            <a:xfrm>
              <a:off x="57593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7"/>
            <p:cNvSpPr/>
            <p:nvPr/>
          </p:nvSpPr>
          <p:spPr>
            <a:xfrm>
              <a:off x="57593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7"/>
            <p:cNvSpPr/>
            <p:nvPr/>
          </p:nvSpPr>
          <p:spPr>
            <a:xfrm>
              <a:off x="57593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7"/>
            <p:cNvSpPr/>
            <p:nvPr/>
          </p:nvSpPr>
          <p:spPr>
            <a:xfrm>
              <a:off x="57593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7"/>
            <p:cNvSpPr/>
            <p:nvPr/>
          </p:nvSpPr>
          <p:spPr>
            <a:xfrm>
              <a:off x="57593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7"/>
            <p:cNvSpPr/>
            <p:nvPr/>
          </p:nvSpPr>
          <p:spPr>
            <a:xfrm>
              <a:off x="59098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7"/>
            <p:cNvSpPr/>
            <p:nvPr/>
          </p:nvSpPr>
          <p:spPr>
            <a:xfrm>
              <a:off x="59098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7"/>
            <p:cNvSpPr/>
            <p:nvPr/>
          </p:nvSpPr>
          <p:spPr>
            <a:xfrm>
              <a:off x="59098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7"/>
            <p:cNvSpPr/>
            <p:nvPr/>
          </p:nvSpPr>
          <p:spPr>
            <a:xfrm>
              <a:off x="59098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7"/>
            <p:cNvSpPr/>
            <p:nvPr/>
          </p:nvSpPr>
          <p:spPr>
            <a:xfrm>
              <a:off x="59098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7"/>
            <p:cNvSpPr/>
            <p:nvPr/>
          </p:nvSpPr>
          <p:spPr>
            <a:xfrm>
              <a:off x="59098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7"/>
            <p:cNvSpPr/>
            <p:nvPr/>
          </p:nvSpPr>
          <p:spPr>
            <a:xfrm>
              <a:off x="59098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7"/>
            <p:cNvSpPr/>
            <p:nvPr/>
          </p:nvSpPr>
          <p:spPr>
            <a:xfrm>
              <a:off x="59098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7"/>
            <p:cNvSpPr/>
            <p:nvPr/>
          </p:nvSpPr>
          <p:spPr>
            <a:xfrm>
              <a:off x="59098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7"/>
            <p:cNvSpPr/>
            <p:nvPr/>
          </p:nvSpPr>
          <p:spPr>
            <a:xfrm>
              <a:off x="59098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7"/>
            <p:cNvSpPr/>
            <p:nvPr/>
          </p:nvSpPr>
          <p:spPr>
            <a:xfrm>
              <a:off x="59098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7"/>
            <p:cNvSpPr/>
            <p:nvPr/>
          </p:nvSpPr>
          <p:spPr>
            <a:xfrm>
              <a:off x="59098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7"/>
            <p:cNvSpPr/>
            <p:nvPr/>
          </p:nvSpPr>
          <p:spPr>
            <a:xfrm>
              <a:off x="59098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7"/>
            <p:cNvSpPr/>
            <p:nvPr/>
          </p:nvSpPr>
          <p:spPr>
            <a:xfrm>
              <a:off x="60603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7"/>
            <p:cNvSpPr/>
            <p:nvPr/>
          </p:nvSpPr>
          <p:spPr>
            <a:xfrm>
              <a:off x="606037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7"/>
            <p:cNvSpPr/>
            <p:nvPr/>
          </p:nvSpPr>
          <p:spPr>
            <a:xfrm>
              <a:off x="606037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7"/>
            <p:cNvSpPr/>
            <p:nvPr/>
          </p:nvSpPr>
          <p:spPr>
            <a:xfrm>
              <a:off x="60603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7"/>
            <p:cNvSpPr/>
            <p:nvPr/>
          </p:nvSpPr>
          <p:spPr>
            <a:xfrm>
              <a:off x="60603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7"/>
            <p:cNvSpPr/>
            <p:nvPr/>
          </p:nvSpPr>
          <p:spPr>
            <a:xfrm>
              <a:off x="60603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7"/>
            <p:cNvSpPr/>
            <p:nvPr/>
          </p:nvSpPr>
          <p:spPr>
            <a:xfrm>
              <a:off x="60603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7"/>
            <p:cNvSpPr/>
            <p:nvPr/>
          </p:nvSpPr>
          <p:spPr>
            <a:xfrm>
              <a:off x="60603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7"/>
            <p:cNvSpPr/>
            <p:nvPr/>
          </p:nvSpPr>
          <p:spPr>
            <a:xfrm>
              <a:off x="62108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7"/>
            <p:cNvSpPr/>
            <p:nvPr/>
          </p:nvSpPr>
          <p:spPr>
            <a:xfrm>
              <a:off x="62108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7"/>
            <p:cNvSpPr/>
            <p:nvPr/>
          </p:nvSpPr>
          <p:spPr>
            <a:xfrm>
              <a:off x="62108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7"/>
            <p:cNvSpPr/>
            <p:nvPr/>
          </p:nvSpPr>
          <p:spPr>
            <a:xfrm>
              <a:off x="62108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7"/>
            <p:cNvSpPr/>
            <p:nvPr/>
          </p:nvSpPr>
          <p:spPr>
            <a:xfrm>
              <a:off x="62108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7"/>
            <p:cNvSpPr/>
            <p:nvPr/>
          </p:nvSpPr>
          <p:spPr>
            <a:xfrm>
              <a:off x="636137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7"/>
            <p:cNvSpPr/>
            <p:nvPr/>
          </p:nvSpPr>
          <p:spPr>
            <a:xfrm>
              <a:off x="636137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7"/>
            <p:cNvSpPr/>
            <p:nvPr/>
          </p:nvSpPr>
          <p:spPr>
            <a:xfrm>
              <a:off x="66624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00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p8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02" name="Google Shape;2402;p8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03" name="Google Shape;2403;p8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4" name="Google Shape;2404;p8"/>
            <p:cNvSpPr/>
            <p:nvPr/>
          </p:nvSpPr>
          <p:spPr>
            <a:xfrm>
              <a:off x="530780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530780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530780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530780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530780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530780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530780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530780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530780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30780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30780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30780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30780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30780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30780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30780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30780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30780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30780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30780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30780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30780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30780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30780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30780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30780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30780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30780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30780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30780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30780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30780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30780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30780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30780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4583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4583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4583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4583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4583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4583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4583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4583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4583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4583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4583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4583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4583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4583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4583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4583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4583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4583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4583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4583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4583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4583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1" name="Google Shape;2461;p8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2" name="Google Shape;2462;p8"/>
            <p:cNvSpPr/>
            <p:nvPr/>
          </p:nvSpPr>
          <p:spPr>
            <a:xfrm>
              <a:off x="54583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4583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4583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4583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4583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4583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4583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4583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4583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4583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4583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4583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4583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6088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6088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6088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6088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6088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6088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6088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6088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6088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6088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6088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6088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6088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6088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6088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6088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6088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6088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6088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6088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6088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6088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6088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6088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6088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6088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6088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6088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6088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6088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6088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7593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7593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7593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7593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7593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7593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7593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7593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7593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7593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7593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9098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9098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9098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606037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62108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62108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65119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4" name="Google Shape;2524;p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5" name="Google Shape;2525;p8"/>
            <p:cNvSpPr/>
            <p:nvPr/>
          </p:nvSpPr>
          <p:spPr>
            <a:xfrm>
              <a:off x="57593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7593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7593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7593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7593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7593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7593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9098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9098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9098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9098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9098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9098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9098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9098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9098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9098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9098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9098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9098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9098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9098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9098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9098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9098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9098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60603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60603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60603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60603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606037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60603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606037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60603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60603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60603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60603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60603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606037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60603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60603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60603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60603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60603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60603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60603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60603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60603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60603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60603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60603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606037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62108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62108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62108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62108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62108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62108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62108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62108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62108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62108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62108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62108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62108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62108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62108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62108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62108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62108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62108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62108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636137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636137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636137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636137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636137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636137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636137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636137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636137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636137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636137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636137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636137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636137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636137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636137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636137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636137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65119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65119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65119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65119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65119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65119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65119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65119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66624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66624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66624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6" name="Google Shape;2626;p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7" name="Google Shape;2627;p8"/>
            <p:cNvSpPr/>
            <p:nvPr/>
          </p:nvSpPr>
          <p:spPr>
            <a:xfrm>
              <a:off x="56088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6088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6088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6088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7593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7593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7593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7593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7593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7593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7593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7593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7593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7593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7593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7593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7593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7593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7593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7593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7593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9098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9098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9098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9098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9098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9098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9098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9098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9098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9098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9098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9098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9098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60603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606037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606037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60603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60603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60603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60603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60603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62108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62108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62108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62108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62108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636137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636137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66624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9"/>
          <p:cNvSpPr txBox="1"/>
          <p:nvPr>
            <p:ph idx="1" type="body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679" name="Google Shape;2679;p9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80" name="Google Shape;2680;p9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681" name="Google Shape;2681;p9"/>
            <p:cNvSpPr/>
            <p:nvPr/>
          </p:nvSpPr>
          <p:spPr>
            <a:xfrm>
              <a:off x="530780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9"/>
            <p:cNvSpPr/>
            <p:nvPr/>
          </p:nvSpPr>
          <p:spPr>
            <a:xfrm>
              <a:off x="530780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9"/>
            <p:cNvSpPr/>
            <p:nvPr/>
          </p:nvSpPr>
          <p:spPr>
            <a:xfrm>
              <a:off x="530780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9"/>
            <p:cNvSpPr/>
            <p:nvPr/>
          </p:nvSpPr>
          <p:spPr>
            <a:xfrm>
              <a:off x="530780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9"/>
            <p:cNvSpPr/>
            <p:nvPr/>
          </p:nvSpPr>
          <p:spPr>
            <a:xfrm>
              <a:off x="530780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9"/>
            <p:cNvSpPr/>
            <p:nvPr/>
          </p:nvSpPr>
          <p:spPr>
            <a:xfrm>
              <a:off x="530780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9"/>
            <p:cNvSpPr/>
            <p:nvPr/>
          </p:nvSpPr>
          <p:spPr>
            <a:xfrm>
              <a:off x="530780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9"/>
            <p:cNvSpPr/>
            <p:nvPr/>
          </p:nvSpPr>
          <p:spPr>
            <a:xfrm>
              <a:off x="530780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9"/>
            <p:cNvSpPr/>
            <p:nvPr/>
          </p:nvSpPr>
          <p:spPr>
            <a:xfrm>
              <a:off x="530780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9"/>
            <p:cNvSpPr/>
            <p:nvPr/>
          </p:nvSpPr>
          <p:spPr>
            <a:xfrm>
              <a:off x="530780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9"/>
            <p:cNvSpPr/>
            <p:nvPr/>
          </p:nvSpPr>
          <p:spPr>
            <a:xfrm>
              <a:off x="530780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9"/>
            <p:cNvSpPr/>
            <p:nvPr/>
          </p:nvSpPr>
          <p:spPr>
            <a:xfrm>
              <a:off x="530780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9"/>
            <p:cNvSpPr/>
            <p:nvPr/>
          </p:nvSpPr>
          <p:spPr>
            <a:xfrm>
              <a:off x="530780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9"/>
            <p:cNvSpPr/>
            <p:nvPr/>
          </p:nvSpPr>
          <p:spPr>
            <a:xfrm>
              <a:off x="530780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9"/>
            <p:cNvSpPr/>
            <p:nvPr/>
          </p:nvSpPr>
          <p:spPr>
            <a:xfrm>
              <a:off x="530780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9"/>
            <p:cNvSpPr/>
            <p:nvPr/>
          </p:nvSpPr>
          <p:spPr>
            <a:xfrm>
              <a:off x="530780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9"/>
            <p:cNvSpPr/>
            <p:nvPr/>
          </p:nvSpPr>
          <p:spPr>
            <a:xfrm>
              <a:off x="530780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9"/>
            <p:cNvSpPr/>
            <p:nvPr/>
          </p:nvSpPr>
          <p:spPr>
            <a:xfrm>
              <a:off x="530780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9"/>
            <p:cNvSpPr/>
            <p:nvPr/>
          </p:nvSpPr>
          <p:spPr>
            <a:xfrm>
              <a:off x="530780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9"/>
            <p:cNvSpPr/>
            <p:nvPr/>
          </p:nvSpPr>
          <p:spPr>
            <a:xfrm>
              <a:off x="530780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9"/>
            <p:cNvSpPr/>
            <p:nvPr/>
          </p:nvSpPr>
          <p:spPr>
            <a:xfrm>
              <a:off x="530780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9"/>
            <p:cNvSpPr/>
            <p:nvPr/>
          </p:nvSpPr>
          <p:spPr>
            <a:xfrm>
              <a:off x="530780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9"/>
            <p:cNvSpPr/>
            <p:nvPr/>
          </p:nvSpPr>
          <p:spPr>
            <a:xfrm>
              <a:off x="530780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9"/>
            <p:cNvSpPr/>
            <p:nvPr/>
          </p:nvSpPr>
          <p:spPr>
            <a:xfrm>
              <a:off x="530780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9"/>
            <p:cNvSpPr/>
            <p:nvPr/>
          </p:nvSpPr>
          <p:spPr>
            <a:xfrm>
              <a:off x="530780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9"/>
            <p:cNvSpPr/>
            <p:nvPr/>
          </p:nvSpPr>
          <p:spPr>
            <a:xfrm>
              <a:off x="530780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9"/>
            <p:cNvSpPr/>
            <p:nvPr/>
          </p:nvSpPr>
          <p:spPr>
            <a:xfrm>
              <a:off x="530780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9"/>
            <p:cNvSpPr/>
            <p:nvPr/>
          </p:nvSpPr>
          <p:spPr>
            <a:xfrm>
              <a:off x="530780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9"/>
            <p:cNvSpPr/>
            <p:nvPr/>
          </p:nvSpPr>
          <p:spPr>
            <a:xfrm>
              <a:off x="530780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9"/>
            <p:cNvSpPr/>
            <p:nvPr/>
          </p:nvSpPr>
          <p:spPr>
            <a:xfrm>
              <a:off x="530780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9"/>
            <p:cNvSpPr/>
            <p:nvPr/>
          </p:nvSpPr>
          <p:spPr>
            <a:xfrm>
              <a:off x="530780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9"/>
            <p:cNvSpPr/>
            <p:nvPr/>
          </p:nvSpPr>
          <p:spPr>
            <a:xfrm>
              <a:off x="530780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9"/>
            <p:cNvSpPr/>
            <p:nvPr/>
          </p:nvSpPr>
          <p:spPr>
            <a:xfrm>
              <a:off x="530780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9"/>
            <p:cNvSpPr/>
            <p:nvPr/>
          </p:nvSpPr>
          <p:spPr>
            <a:xfrm>
              <a:off x="530780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9"/>
            <p:cNvSpPr/>
            <p:nvPr/>
          </p:nvSpPr>
          <p:spPr>
            <a:xfrm>
              <a:off x="530780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9"/>
            <p:cNvSpPr/>
            <p:nvPr/>
          </p:nvSpPr>
          <p:spPr>
            <a:xfrm>
              <a:off x="54583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9"/>
            <p:cNvSpPr/>
            <p:nvPr/>
          </p:nvSpPr>
          <p:spPr>
            <a:xfrm>
              <a:off x="54583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9"/>
            <p:cNvSpPr/>
            <p:nvPr/>
          </p:nvSpPr>
          <p:spPr>
            <a:xfrm>
              <a:off x="54583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9"/>
            <p:cNvSpPr/>
            <p:nvPr/>
          </p:nvSpPr>
          <p:spPr>
            <a:xfrm>
              <a:off x="54583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9"/>
            <p:cNvSpPr/>
            <p:nvPr/>
          </p:nvSpPr>
          <p:spPr>
            <a:xfrm>
              <a:off x="54583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9"/>
            <p:cNvSpPr/>
            <p:nvPr/>
          </p:nvSpPr>
          <p:spPr>
            <a:xfrm>
              <a:off x="54583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9"/>
            <p:cNvSpPr/>
            <p:nvPr/>
          </p:nvSpPr>
          <p:spPr>
            <a:xfrm>
              <a:off x="54583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9"/>
            <p:cNvSpPr/>
            <p:nvPr/>
          </p:nvSpPr>
          <p:spPr>
            <a:xfrm>
              <a:off x="54583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9"/>
            <p:cNvSpPr/>
            <p:nvPr/>
          </p:nvSpPr>
          <p:spPr>
            <a:xfrm>
              <a:off x="54583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9"/>
            <p:cNvSpPr/>
            <p:nvPr/>
          </p:nvSpPr>
          <p:spPr>
            <a:xfrm>
              <a:off x="54583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9"/>
            <p:cNvSpPr/>
            <p:nvPr/>
          </p:nvSpPr>
          <p:spPr>
            <a:xfrm>
              <a:off x="54583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9"/>
            <p:cNvSpPr/>
            <p:nvPr/>
          </p:nvSpPr>
          <p:spPr>
            <a:xfrm>
              <a:off x="54583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9"/>
            <p:cNvSpPr/>
            <p:nvPr/>
          </p:nvSpPr>
          <p:spPr>
            <a:xfrm>
              <a:off x="54583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9"/>
            <p:cNvSpPr/>
            <p:nvPr/>
          </p:nvSpPr>
          <p:spPr>
            <a:xfrm>
              <a:off x="54583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9"/>
            <p:cNvSpPr/>
            <p:nvPr/>
          </p:nvSpPr>
          <p:spPr>
            <a:xfrm>
              <a:off x="54583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9"/>
            <p:cNvSpPr/>
            <p:nvPr/>
          </p:nvSpPr>
          <p:spPr>
            <a:xfrm>
              <a:off x="54583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9"/>
            <p:cNvSpPr/>
            <p:nvPr/>
          </p:nvSpPr>
          <p:spPr>
            <a:xfrm>
              <a:off x="54583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9"/>
            <p:cNvSpPr/>
            <p:nvPr/>
          </p:nvSpPr>
          <p:spPr>
            <a:xfrm>
              <a:off x="54583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9"/>
            <p:cNvSpPr/>
            <p:nvPr/>
          </p:nvSpPr>
          <p:spPr>
            <a:xfrm>
              <a:off x="54583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9"/>
            <p:cNvSpPr/>
            <p:nvPr/>
          </p:nvSpPr>
          <p:spPr>
            <a:xfrm>
              <a:off x="54583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9"/>
            <p:cNvSpPr/>
            <p:nvPr/>
          </p:nvSpPr>
          <p:spPr>
            <a:xfrm>
              <a:off x="54583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9"/>
            <p:cNvSpPr/>
            <p:nvPr/>
          </p:nvSpPr>
          <p:spPr>
            <a:xfrm>
              <a:off x="54583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8" name="Google Shape;2738;p9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739" name="Google Shape;2739;p9"/>
            <p:cNvSpPr/>
            <p:nvPr/>
          </p:nvSpPr>
          <p:spPr>
            <a:xfrm>
              <a:off x="54583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9"/>
            <p:cNvSpPr/>
            <p:nvPr/>
          </p:nvSpPr>
          <p:spPr>
            <a:xfrm>
              <a:off x="54583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9"/>
            <p:cNvSpPr/>
            <p:nvPr/>
          </p:nvSpPr>
          <p:spPr>
            <a:xfrm>
              <a:off x="54583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9"/>
            <p:cNvSpPr/>
            <p:nvPr/>
          </p:nvSpPr>
          <p:spPr>
            <a:xfrm>
              <a:off x="54583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9"/>
            <p:cNvSpPr/>
            <p:nvPr/>
          </p:nvSpPr>
          <p:spPr>
            <a:xfrm>
              <a:off x="54583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9"/>
            <p:cNvSpPr/>
            <p:nvPr/>
          </p:nvSpPr>
          <p:spPr>
            <a:xfrm>
              <a:off x="54583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9"/>
            <p:cNvSpPr/>
            <p:nvPr/>
          </p:nvSpPr>
          <p:spPr>
            <a:xfrm>
              <a:off x="54583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9"/>
            <p:cNvSpPr/>
            <p:nvPr/>
          </p:nvSpPr>
          <p:spPr>
            <a:xfrm>
              <a:off x="54583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9"/>
            <p:cNvSpPr/>
            <p:nvPr/>
          </p:nvSpPr>
          <p:spPr>
            <a:xfrm>
              <a:off x="54583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9"/>
            <p:cNvSpPr/>
            <p:nvPr/>
          </p:nvSpPr>
          <p:spPr>
            <a:xfrm>
              <a:off x="54583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9"/>
            <p:cNvSpPr/>
            <p:nvPr/>
          </p:nvSpPr>
          <p:spPr>
            <a:xfrm>
              <a:off x="54583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9"/>
            <p:cNvSpPr/>
            <p:nvPr/>
          </p:nvSpPr>
          <p:spPr>
            <a:xfrm>
              <a:off x="54583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9"/>
            <p:cNvSpPr/>
            <p:nvPr/>
          </p:nvSpPr>
          <p:spPr>
            <a:xfrm>
              <a:off x="54583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9"/>
            <p:cNvSpPr/>
            <p:nvPr/>
          </p:nvSpPr>
          <p:spPr>
            <a:xfrm>
              <a:off x="56088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9"/>
            <p:cNvSpPr/>
            <p:nvPr/>
          </p:nvSpPr>
          <p:spPr>
            <a:xfrm>
              <a:off x="56088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9"/>
            <p:cNvSpPr/>
            <p:nvPr/>
          </p:nvSpPr>
          <p:spPr>
            <a:xfrm>
              <a:off x="56088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9"/>
            <p:cNvSpPr/>
            <p:nvPr/>
          </p:nvSpPr>
          <p:spPr>
            <a:xfrm>
              <a:off x="56088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9"/>
            <p:cNvSpPr/>
            <p:nvPr/>
          </p:nvSpPr>
          <p:spPr>
            <a:xfrm>
              <a:off x="56088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9"/>
            <p:cNvSpPr/>
            <p:nvPr/>
          </p:nvSpPr>
          <p:spPr>
            <a:xfrm>
              <a:off x="56088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9"/>
            <p:cNvSpPr/>
            <p:nvPr/>
          </p:nvSpPr>
          <p:spPr>
            <a:xfrm>
              <a:off x="56088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9"/>
            <p:cNvSpPr/>
            <p:nvPr/>
          </p:nvSpPr>
          <p:spPr>
            <a:xfrm>
              <a:off x="56088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9"/>
            <p:cNvSpPr/>
            <p:nvPr/>
          </p:nvSpPr>
          <p:spPr>
            <a:xfrm>
              <a:off x="56088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9"/>
            <p:cNvSpPr/>
            <p:nvPr/>
          </p:nvSpPr>
          <p:spPr>
            <a:xfrm>
              <a:off x="56088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9"/>
            <p:cNvSpPr/>
            <p:nvPr/>
          </p:nvSpPr>
          <p:spPr>
            <a:xfrm>
              <a:off x="56088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9"/>
            <p:cNvSpPr/>
            <p:nvPr/>
          </p:nvSpPr>
          <p:spPr>
            <a:xfrm>
              <a:off x="56088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9"/>
            <p:cNvSpPr/>
            <p:nvPr/>
          </p:nvSpPr>
          <p:spPr>
            <a:xfrm>
              <a:off x="56088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9"/>
            <p:cNvSpPr/>
            <p:nvPr/>
          </p:nvSpPr>
          <p:spPr>
            <a:xfrm>
              <a:off x="56088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9"/>
            <p:cNvSpPr/>
            <p:nvPr/>
          </p:nvSpPr>
          <p:spPr>
            <a:xfrm>
              <a:off x="56088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9"/>
            <p:cNvSpPr/>
            <p:nvPr/>
          </p:nvSpPr>
          <p:spPr>
            <a:xfrm>
              <a:off x="56088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9"/>
            <p:cNvSpPr/>
            <p:nvPr/>
          </p:nvSpPr>
          <p:spPr>
            <a:xfrm>
              <a:off x="56088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9"/>
            <p:cNvSpPr/>
            <p:nvPr/>
          </p:nvSpPr>
          <p:spPr>
            <a:xfrm>
              <a:off x="56088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9"/>
            <p:cNvSpPr/>
            <p:nvPr/>
          </p:nvSpPr>
          <p:spPr>
            <a:xfrm>
              <a:off x="56088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9"/>
            <p:cNvSpPr/>
            <p:nvPr/>
          </p:nvSpPr>
          <p:spPr>
            <a:xfrm>
              <a:off x="56088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9"/>
            <p:cNvSpPr/>
            <p:nvPr/>
          </p:nvSpPr>
          <p:spPr>
            <a:xfrm>
              <a:off x="56088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9"/>
            <p:cNvSpPr/>
            <p:nvPr/>
          </p:nvSpPr>
          <p:spPr>
            <a:xfrm>
              <a:off x="56088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9"/>
            <p:cNvSpPr/>
            <p:nvPr/>
          </p:nvSpPr>
          <p:spPr>
            <a:xfrm>
              <a:off x="56088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9"/>
            <p:cNvSpPr/>
            <p:nvPr/>
          </p:nvSpPr>
          <p:spPr>
            <a:xfrm>
              <a:off x="56088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9"/>
            <p:cNvSpPr/>
            <p:nvPr/>
          </p:nvSpPr>
          <p:spPr>
            <a:xfrm>
              <a:off x="56088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9"/>
            <p:cNvSpPr/>
            <p:nvPr/>
          </p:nvSpPr>
          <p:spPr>
            <a:xfrm>
              <a:off x="56088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9"/>
            <p:cNvSpPr/>
            <p:nvPr/>
          </p:nvSpPr>
          <p:spPr>
            <a:xfrm>
              <a:off x="56088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9"/>
            <p:cNvSpPr/>
            <p:nvPr/>
          </p:nvSpPr>
          <p:spPr>
            <a:xfrm>
              <a:off x="56088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9"/>
            <p:cNvSpPr/>
            <p:nvPr/>
          </p:nvSpPr>
          <p:spPr>
            <a:xfrm>
              <a:off x="56088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9"/>
            <p:cNvSpPr/>
            <p:nvPr/>
          </p:nvSpPr>
          <p:spPr>
            <a:xfrm>
              <a:off x="56088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9"/>
            <p:cNvSpPr/>
            <p:nvPr/>
          </p:nvSpPr>
          <p:spPr>
            <a:xfrm>
              <a:off x="56088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9"/>
            <p:cNvSpPr/>
            <p:nvPr/>
          </p:nvSpPr>
          <p:spPr>
            <a:xfrm>
              <a:off x="57593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9"/>
            <p:cNvSpPr/>
            <p:nvPr/>
          </p:nvSpPr>
          <p:spPr>
            <a:xfrm>
              <a:off x="57593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9"/>
            <p:cNvSpPr/>
            <p:nvPr/>
          </p:nvSpPr>
          <p:spPr>
            <a:xfrm>
              <a:off x="57593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9"/>
            <p:cNvSpPr/>
            <p:nvPr/>
          </p:nvSpPr>
          <p:spPr>
            <a:xfrm>
              <a:off x="57593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9"/>
            <p:cNvSpPr/>
            <p:nvPr/>
          </p:nvSpPr>
          <p:spPr>
            <a:xfrm>
              <a:off x="57593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9"/>
            <p:cNvSpPr/>
            <p:nvPr/>
          </p:nvSpPr>
          <p:spPr>
            <a:xfrm>
              <a:off x="57593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9"/>
            <p:cNvSpPr/>
            <p:nvPr/>
          </p:nvSpPr>
          <p:spPr>
            <a:xfrm>
              <a:off x="57593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9"/>
            <p:cNvSpPr/>
            <p:nvPr/>
          </p:nvSpPr>
          <p:spPr>
            <a:xfrm>
              <a:off x="57593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9"/>
            <p:cNvSpPr/>
            <p:nvPr/>
          </p:nvSpPr>
          <p:spPr>
            <a:xfrm>
              <a:off x="57593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9"/>
            <p:cNvSpPr/>
            <p:nvPr/>
          </p:nvSpPr>
          <p:spPr>
            <a:xfrm>
              <a:off x="57593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9"/>
            <p:cNvSpPr/>
            <p:nvPr/>
          </p:nvSpPr>
          <p:spPr>
            <a:xfrm>
              <a:off x="57593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9"/>
            <p:cNvSpPr/>
            <p:nvPr/>
          </p:nvSpPr>
          <p:spPr>
            <a:xfrm>
              <a:off x="59098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9"/>
            <p:cNvSpPr/>
            <p:nvPr/>
          </p:nvSpPr>
          <p:spPr>
            <a:xfrm>
              <a:off x="59098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9"/>
            <p:cNvSpPr/>
            <p:nvPr/>
          </p:nvSpPr>
          <p:spPr>
            <a:xfrm>
              <a:off x="59098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9"/>
            <p:cNvSpPr/>
            <p:nvPr/>
          </p:nvSpPr>
          <p:spPr>
            <a:xfrm>
              <a:off x="606037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9"/>
            <p:cNvSpPr/>
            <p:nvPr/>
          </p:nvSpPr>
          <p:spPr>
            <a:xfrm>
              <a:off x="62108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9"/>
            <p:cNvSpPr/>
            <p:nvPr/>
          </p:nvSpPr>
          <p:spPr>
            <a:xfrm>
              <a:off x="62108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9"/>
            <p:cNvSpPr/>
            <p:nvPr/>
          </p:nvSpPr>
          <p:spPr>
            <a:xfrm>
              <a:off x="65119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1" name="Google Shape;2801;p9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802" name="Google Shape;2802;p9"/>
            <p:cNvSpPr/>
            <p:nvPr/>
          </p:nvSpPr>
          <p:spPr>
            <a:xfrm>
              <a:off x="57593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9"/>
            <p:cNvSpPr/>
            <p:nvPr/>
          </p:nvSpPr>
          <p:spPr>
            <a:xfrm>
              <a:off x="57593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9"/>
            <p:cNvSpPr/>
            <p:nvPr/>
          </p:nvSpPr>
          <p:spPr>
            <a:xfrm>
              <a:off x="57593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9"/>
            <p:cNvSpPr/>
            <p:nvPr/>
          </p:nvSpPr>
          <p:spPr>
            <a:xfrm>
              <a:off x="57593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9"/>
            <p:cNvSpPr/>
            <p:nvPr/>
          </p:nvSpPr>
          <p:spPr>
            <a:xfrm>
              <a:off x="57593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9"/>
            <p:cNvSpPr/>
            <p:nvPr/>
          </p:nvSpPr>
          <p:spPr>
            <a:xfrm>
              <a:off x="57593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9"/>
            <p:cNvSpPr/>
            <p:nvPr/>
          </p:nvSpPr>
          <p:spPr>
            <a:xfrm>
              <a:off x="57593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9"/>
            <p:cNvSpPr/>
            <p:nvPr/>
          </p:nvSpPr>
          <p:spPr>
            <a:xfrm>
              <a:off x="59098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9"/>
            <p:cNvSpPr/>
            <p:nvPr/>
          </p:nvSpPr>
          <p:spPr>
            <a:xfrm>
              <a:off x="59098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9"/>
            <p:cNvSpPr/>
            <p:nvPr/>
          </p:nvSpPr>
          <p:spPr>
            <a:xfrm>
              <a:off x="59098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9"/>
            <p:cNvSpPr/>
            <p:nvPr/>
          </p:nvSpPr>
          <p:spPr>
            <a:xfrm>
              <a:off x="59098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9"/>
            <p:cNvSpPr/>
            <p:nvPr/>
          </p:nvSpPr>
          <p:spPr>
            <a:xfrm>
              <a:off x="59098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9"/>
            <p:cNvSpPr/>
            <p:nvPr/>
          </p:nvSpPr>
          <p:spPr>
            <a:xfrm>
              <a:off x="59098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9"/>
            <p:cNvSpPr/>
            <p:nvPr/>
          </p:nvSpPr>
          <p:spPr>
            <a:xfrm>
              <a:off x="59098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9"/>
            <p:cNvSpPr/>
            <p:nvPr/>
          </p:nvSpPr>
          <p:spPr>
            <a:xfrm>
              <a:off x="59098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9"/>
            <p:cNvSpPr/>
            <p:nvPr/>
          </p:nvSpPr>
          <p:spPr>
            <a:xfrm>
              <a:off x="59098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9"/>
            <p:cNvSpPr/>
            <p:nvPr/>
          </p:nvSpPr>
          <p:spPr>
            <a:xfrm>
              <a:off x="59098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9"/>
            <p:cNvSpPr/>
            <p:nvPr/>
          </p:nvSpPr>
          <p:spPr>
            <a:xfrm>
              <a:off x="59098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9"/>
            <p:cNvSpPr/>
            <p:nvPr/>
          </p:nvSpPr>
          <p:spPr>
            <a:xfrm>
              <a:off x="59098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9"/>
            <p:cNvSpPr/>
            <p:nvPr/>
          </p:nvSpPr>
          <p:spPr>
            <a:xfrm>
              <a:off x="59098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9"/>
            <p:cNvSpPr/>
            <p:nvPr/>
          </p:nvSpPr>
          <p:spPr>
            <a:xfrm>
              <a:off x="59098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9"/>
            <p:cNvSpPr/>
            <p:nvPr/>
          </p:nvSpPr>
          <p:spPr>
            <a:xfrm>
              <a:off x="59098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9"/>
            <p:cNvSpPr/>
            <p:nvPr/>
          </p:nvSpPr>
          <p:spPr>
            <a:xfrm>
              <a:off x="59098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9"/>
            <p:cNvSpPr/>
            <p:nvPr/>
          </p:nvSpPr>
          <p:spPr>
            <a:xfrm>
              <a:off x="59098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9"/>
            <p:cNvSpPr/>
            <p:nvPr/>
          </p:nvSpPr>
          <p:spPr>
            <a:xfrm>
              <a:off x="59098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9"/>
            <p:cNvSpPr/>
            <p:nvPr/>
          </p:nvSpPr>
          <p:spPr>
            <a:xfrm>
              <a:off x="59098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9"/>
            <p:cNvSpPr/>
            <p:nvPr/>
          </p:nvSpPr>
          <p:spPr>
            <a:xfrm>
              <a:off x="60603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9"/>
            <p:cNvSpPr/>
            <p:nvPr/>
          </p:nvSpPr>
          <p:spPr>
            <a:xfrm>
              <a:off x="60603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9"/>
            <p:cNvSpPr/>
            <p:nvPr/>
          </p:nvSpPr>
          <p:spPr>
            <a:xfrm>
              <a:off x="60603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9"/>
            <p:cNvSpPr/>
            <p:nvPr/>
          </p:nvSpPr>
          <p:spPr>
            <a:xfrm>
              <a:off x="60603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9"/>
            <p:cNvSpPr/>
            <p:nvPr/>
          </p:nvSpPr>
          <p:spPr>
            <a:xfrm>
              <a:off x="606037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9"/>
            <p:cNvSpPr/>
            <p:nvPr/>
          </p:nvSpPr>
          <p:spPr>
            <a:xfrm>
              <a:off x="60603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9"/>
            <p:cNvSpPr/>
            <p:nvPr/>
          </p:nvSpPr>
          <p:spPr>
            <a:xfrm>
              <a:off x="606037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9"/>
            <p:cNvSpPr/>
            <p:nvPr/>
          </p:nvSpPr>
          <p:spPr>
            <a:xfrm>
              <a:off x="60603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9"/>
            <p:cNvSpPr/>
            <p:nvPr/>
          </p:nvSpPr>
          <p:spPr>
            <a:xfrm>
              <a:off x="60603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9"/>
            <p:cNvSpPr/>
            <p:nvPr/>
          </p:nvSpPr>
          <p:spPr>
            <a:xfrm>
              <a:off x="60603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9"/>
            <p:cNvSpPr/>
            <p:nvPr/>
          </p:nvSpPr>
          <p:spPr>
            <a:xfrm>
              <a:off x="60603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9"/>
            <p:cNvSpPr/>
            <p:nvPr/>
          </p:nvSpPr>
          <p:spPr>
            <a:xfrm>
              <a:off x="60603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9"/>
            <p:cNvSpPr/>
            <p:nvPr/>
          </p:nvSpPr>
          <p:spPr>
            <a:xfrm>
              <a:off x="606037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9"/>
            <p:cNvSpPr/>
            <p:nvPr/>
          </p:nvSpPr>
          <p:spPr>
            <a:xfrm>
              <a:off x="60603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9"/>
            <p:cNvSpPr/>
            <p:nvPr/>
          </p:nvSpPr>
          <p:spPr>
            <a:xfrm>
              <a:off x="60603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9"/>
            <p:cNvSpPr/>
            <p:nvPr/>
          </p:nvSpPr>
          <p:spPr>
            <a:xfrm>
              <a:off x="60603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9"/>
            <p:cNvSpPr/>
            <p:nvPr/>
          </p:nvSpPr>
          <p:spPr>
            <a:xfrm>
              <a:off x="60603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9"/>
            <p:cNvSpPr/>
            <p:nvPr/>
          </p:nvSpPr>
          <p:spPr>
            <a:xfrm>
              <a:off x="60603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9"/>
            <p:cNvSpPr/>
            <p:nvPr/>
          </p:nvSpPr>
          <p:spPr>
            <a:xfrm>
              <a:off x="60603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9"/>
            <p:cNvSpPr/>
            <p:nvPr/>
          </p:nvSpPr>
          <p:spPr>
            <a:xfrm>
              <a:off x="60603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9"/>
            <p:cNvSpPr/>
            <p:nvPr/>
          </p:nvSpPr>
          <p:spPr>
            <a:xfrm>
              <a:off x="60603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9"/>
            <p:cNvSpPr/>
            <p:nvPr/>
          </p:nvSpPr>
          <p:spPr>
            <a:xfrm>
              <a:off x="60603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9"/>
            <p:cNvSpPr/>
            <p:nvPr/>
          </p:nvSpPr>
          <p:spPr>
            <a:xfrm>
              <a:off x="60603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9"/>
            <p:cNvSpPr/>
            <p:nvPr/>
          </p:nvSpPr>
          <p:spPr>
            <a:xfrm>
              <a:off x="60603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9"/>
            <p:cNvSpPr/>
            <p:nvPr/>
          </p:nvSpPr>
          <p:spPr>
            <a:xfrm>
              <a:off x="60603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9"/>
            <p:cNvSpPr/>
            <p:nvPr/>
          </p:nvSpPr>
          <p:spPr>
            <a:xfrm>
              <a:off x="606037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9"/>
            <p:cNvSpPr/>
            <p:nvPr/>
          </p:nvSpPr>
          <p:spPr>
            <a:xfrm>
              <a:off x="62108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9"/>
            <p:cNvSpPr/>
            <p:nvPr/>
          </p:nvSpPr>
          <p:spPr>
            <a:xfrm>
              <a:off x="62108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9"/>
            <p:cNvSpPr/>
            <p:nvPr/>
          </p:nvSpPr>
          <p:spPr>
            <a:xfrm>
              <a:off x="62108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9"/>
            <p:cNvSpPr/>
            <p:nvPr/>
          </p:nvSpPr>
          <p:spPr>
            <a:xfrm>
              <a:off x="62108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9"/>
            <p:cNvSpPr/>
            <p:nvPr/>
          </p:nvSpPr>
          <p:spPr>
            <a:xfrm>
              <a:off x="62108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9"/>
            <p:cNvSpPr/>
            <p:nvPr/>
          </p:nvSpPr>
          <p:spPr>
            <a:xfrm>
              <a:off x="62108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9"/>
            <p:cNvSpPr/>
            <p:nvPr/>
          </p:nvSpPr>
          <p:spPr>
            <a:xfrm>
              <a:off x="62108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9"/>
            <p:cNvSpPr/>
            <p:nvPr/>
          </p:nvSpPr>
          <p:spPr>
            <a:xfrm>
              <a:off x="62108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9"/>
            <p:cNvSpPr/>
            <p:nvPr/>
          </p:nvSpPr>
          <p:spPr>
            <a:xfrm>
              <a:off x="62108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9"/>
            <p:cNvSpPr/>
            <p:nvPr/>
          </p:nvSpPr>
          <p:spPr>
            <a:xfrm>
              <a:off x="62108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9"/>
            <p:cNvSpPr/>
            <p:nvPr/>
          </p:nvSpPr>
          <p:spPr>
            <a:xfrm>
              <a:off x="62108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9"/>
            <p:cNvSpPr/>
            <p:nvPr/>
          </p:nvSpPr>
          <p:spPr>
            <a:xfrm>
              <a:off x="62108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9"/>
            <p:cNvSpPr/>
            <p:nvPr/>
          </p:nvSpPr>
          <p:spPr>
            <a:xfrm>
              <a:off x="62108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9"/>
            <p:cNvSpPr/>
            <p:nvPr/>
          </p:nvSpPr>
          <p:spPr>
            <a:xfrm>
              <a:off x="62108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9"/>
            <p:cNvSpPr/>
            <p:nvPr/>
          </p:nvSpPr>
          <p:spPr>
            <a:xfrm>
              <a:off x="62108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9"/>
            <p:cNvSpPr/>
            <p:nvPr/>
          </p:nvSpPr>
          <p:spPr>
            <a:xfrm>
              <a:off x="62108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9"/>
            <p:cNvSpPr/>
            <p:nvPr/>
          </p:nvSpPr>
          <p:spPr>
            <a:xfrm>
              <a:off x="62108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9"/>
            <p:cNvSpPr/>
            <p:nvPr/>
          </p:nvSpPr>
          <p:spPr>
            <a:xfrm>
              <a:off x="62108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9"/>
            <p:cNvSpPr/>
            <p:nvPr/>
          </p:nvSpPr>
          <p:spPr>
            <a:xfrm>
              <a:off x="62108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9"/>
            <p:cNvSpPr/>
            <p:nvPr/>
          </p:nvSpPr>
          <p:spPr>
            <a:xfrm>
              <a:off x="62108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9"/>
            <p:cNvSpPr/>
            <p:nvPr/>
          </p:nvSpPr>
          <p:spPr>
            <a:xfrm>
              <a:off x="636137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9"/>
            <p:cNvSpPr/>
            <p:nvPr/>
          </p:nvSpPr>
          <p:spPr>
            <a:xfrm>
              <a:off x="636137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9"/>
            <p:cNvSpPr/>
            <p:nvPr/>
          </p:nvSpPr>
          <p:spPr>
            <a:xfrm>
              <a:off x="636137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9"/>
            <p:cNvSpPr/>
            <p:nvPr/>
          </p:nvSpPr>
          <p:spPr>
            <a:xfrm>
              <a:off x="636137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9"/>
            <p:cNvSpPr/>
            <p:nvPr/>
          </p:nvSpPr>
          <p:spPr>
            <a:xfrm>
              <a:off x="636137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9"/>
            <p:cNvSpPr/>
            <p:nvPr/>
          </p:nvSpPr>
          <p:spPr>
            <a:xfrm>
              <a:off x="636137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9"/>
            <p:cNvSpPr/>
            <p:nvPr/>
          </p:nvSpPr>
          <p:spPr>
            <a:xfrm>
              <a:off x="636137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9"/>
            <p:cNvSpPr/>
            <p:nvPr/>
          </p:nvSpPr>
          <p:spPr>
            <a:xfrm>
              <a:off x="636137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9"/>
            <p:cNvSpPr/>
            <p:nvPr/>
          </p:nvSpPr>
          <p:spPr>
            <a:xfrm>
              <a:off x="636137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9"/>
            <p:cNvSpPr/>
            <p:nvPr/>
          </p:nvSpPr>
          <p:spPr>
            <a:xfrm>
              <a:off x="636137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9"/>
            <p:cNvSpPr/>
            <p:nvPr/>
          </p:nvSpPr>
          <p:spPr>
            <a:xfrm>
              <a:off x="636137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9"/>
            <p:cNvSpPr/>
            <p:nvPr/>
          </p:nvSpPr>
          <p:spPr>
            <a:xfrm>
              <a:off x="636137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9"/>
            <p:cNvSpPr/>
            <p:nvPr/>
          </p:nvSpPr>
          <p:spPr>
            <a:xfrm>
              <a:off x="636137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9"/>
            <p:cNvSpPr/>
            <p:nvPr/>
          </p:nvSpPr>
          <p:spPr>
            <a:xfrm>
              <a:off x="636137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9"/>
            <p:cNvSpPr/>
            <p:nvPr/>
          </p:nvSpPr>
          <p:spPr>
            <a:xfrm>
              <a:off x="636137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9"/>
            <p:cNvSpPr/>
            <p:nvPr/>
          </p:nvSpPr>
          <p:spPr>
            <a:xfrm>
              <a:off x="636137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9"/>
            <p:cNvSpPr/>
            <p:nvPr/>
          </p:nvSpPr>
          <p:spPr>
            <a:xfrm>
              <a:off x="636137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9"/>
            <p:cNvSpPr/>
            <p:nvPr/>
          </p:nvSpPr>
          <p:spPr>
            <a:xfrm>
              <a:off x="636137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9"/>
            <p:cNvSpPr/>
            <p:nvPr/>
          </p:nvSpPr>
          <p:spPr>
            <a:xfrm>
              <a:off x="65119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9"/>
            <p:cNvSpPr/>
            <p:nvPr/>
          </p:nvSpPr>
          <p:spPr>
            <a:xfrm>
              <a:off x="65119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9"/>
            <p:cNvSpPr/>
            <p:nvPr/>
          </p:nvSpPr>
          <p:spPr>
            <a:xfrm>
              <a:off x="65119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9"/>
            <p:cNvSpPr/>
            <p:nvPr/>
          </p:nvSpPr>
          <p:spPr>
            <a:xfrm>
              <a:off x="65119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9"/>
            <p:cNvSpPr/>
            <p:nvPr/>
          </p:nvSpPr>
          <p:spPr>
            <a:xfrm>
              <a:off x="65119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9"/>
            <p:cNvSpPr/>
            <p:nvPr/>
          </p:nvSpPr>
          <p:spPr>
            <a:xfrm>
              <a:off x="65119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9"/>
            <p:cNvSpPr/>
            <p:nvPr/>
          </p:nvSpPr>
          <p:spPr>
            <a:xfrm>
              <a:off x="65119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9"/>
            <p:cNvSpPr/>
            <p:nvPr/>
          </p:nvSpPr>
          <p:spPr>
            <a:xfrm>
              <a:off x="65119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9"/>
            <p:cNvSpPr/>
            <p:nvPr/>
          </p:nvSpPr>
          <p:spPr>
            <a:xfrm>
              <a:off x="66624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9"/>
            <p:cNvSpPr/>
            <p:nvPr/>
          </p:nvSpPr>
          <p:spPr>
            <a:xfrm>
              <a:off x="66624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9"/>
            <p:cNvSpPr/>
            <p:nvPr/>
          </p:nvSpPr>
          <p:spPr>
            <a:xfrm>
              <a:off x="66624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3" name="Google Shape;2903;p9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904" name="Google Shape;2904;p9"/>
            <p:cNvSpPr/>
            <p:nvPr/>
          </p:nvSpPr>
          <p:spPr>
            <a:xfrm>
              <a:off x="56088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9"/>
            <p:cNvSpPr/>
            <p:nvPr/>
          </p:nvSpPr>
          <p:spPr>
            <a:xfrm>
              <a:off x="56088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9"/>
            <p:cNvSpPr/>
            <p:nvPr/>
          </p:nvSpPr>
          <p:spPr>
            <a:xfrm>
              <a:off x="56088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9"/>
            <p:cNvSpPr/>
            <p:nvPr/>
          </p:nvSpPr>
          <p:spPr>
            <a:xfrm>
              <a:off x="56088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9"/>
            <p:cNvSpPr/>
            <p:nvPr/>
          </p:nvSpPr>
          <p:spPr>
            <a:xfrm>
              <a:off x="57593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9"/>
            <p:cNvSpPr/>
            <p:nvPr/>
          </p:nvSpPr>
          <p:spPr>
            <a:xfrm>
              <a:off x="57593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9"/>
            <p:cNvSpPr/>
            <p:nvPr/>
          </p:nvSpPr>
          <p:spPr>
            <a:xfrm>
              <a:off x="57593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9"/>
            <p:cNvSpPr/>
            <p:nvPr/>
          </p:nvSpPr>
          <p:spPr>
            <a:xfrm>
              <a:off x="57593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9"/>
            <p:cNvSpPr/>
            <p:nvPr/>
          </p:nvSpPr>
          <p:spPr>
            <a:xfrm>
              <a:off x="57593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9"/>
            <p:cNvSpPr/>
            <p:nvPr/>
          </p:nvSpPr>
          <p:spPr>
            <a:xfrm>
              <a:off x="57593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9"/>
            <p:cNvSpPr/>
            <p:nvPr/>
          </p:nvSpPr>
          <p:spPr>
            <a:xfrm>
              <a:off x="57593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9"/>
            <p:cNvSpPr/>
            <p:nvPr/>
          </p:nvSpPr>
          <p:spPr>
            <a:xfrm>
              <a:off x="57593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9"/>
            <p:cNvSpPr/>
            <p:nvPr/>
          </p:nvSpPr>
          <p:spPr>
            <a:xfrm>
              <a:off x="57593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9"/>
            <p:cNvSpPr/>
            <p:nvPr/>
          </p:nvSpPr>
          <p:spPr>
            <a:xfrm>
              <a:off x="57593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9"/>
            <p:cNvSpPr/>
            <p:nvPr/>
          </p:nvSpPr>
          <p:spPr>
            <a:xfrm>
              <a:off x="57593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9"/>
            <p:cNvSpPr/>
            <p:nvPr/>
          </p:nvSpPr>
          <p:spPr>
            <a:xfrm>
              <a:off x="57593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9"/>
            <p:cNvSpPr/>
            <p:nvPr/>
          </p:nvSpPr>
          <p:spPr>
            <a:xfrm>
              <a:off x="57593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9"/>
            <p:cNvSpPr/>
            <p:nvPr/>
          </p:nvSpPr>
          <p:spPr>
            <a:xfrm>
              <a:off x="57593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9"/>
            <p:cNvSpPr/>
            <p:nvPr/>
          </p:nvSpPr>
          <p:spPr>
            <a:xfrm>
              <a:off x="57593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9"/>
            <p:cNvSpPr/>
            <p:nvPr/>
          </p:nvSpPr>
          <p:spPr>
            <a:xfrm>
              <a:off x="57593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9"/>
            <p:cNvSpPr/>
            <p:nvPr/>
          </p:nvSpPr>
          <p:spPr>
            <a:xfrm>
              <a:off x="57593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9"/>
            <p:cNvSpPr/>
            <p:nvPr/>
          </p:nvSpPr>
          <p:spPr>
            <a:xfrm>
              <a:off x="59098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9"/>
            <p:cNvSpPr/>
            <p:nvPr/>
          </p:nvSpPr>
          <p:spPr>
            <a:xfrm>
              <a:off x="59098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9"/>
            <p:cNvSpPr/>
            <p:nvPr/>
          </p:nvSpPr>
          <p:spPr>
            <a:xfrm>
              <a:off x="59098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9"/>
            <p:cNvSpPr/>
            <p:nvPr/>
          </p:nvSpPr>
          <p:spPr>
            <a:xfrm>
              <a:off x="59098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9"/>
            <p:cNvSpPr/>
            <p:nvPr/>
          </p:nvSpPr>
          <p:spPr>
            <a:xfrm>
              <a:off x="59098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9"/>
            <p:cNvSpPr/>
            <p:nvPr/>
          </p:nvSpPr>
          <p:spPr>
            <a:xfrm>
              <a:off x="59098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9"/>
            <p:cNvSpPr/>
            <p:nvPr/>
          </p:nvSpPr>
          <p:spPr>
            <a:xfrm>
              <a:off x="59098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9"/>
            <p:cNvSpPr/>
            <p:nvPr/>
          </p:nvSpPr>
          <p:spPr>
            <a:xfrm>
              <a:off x="59098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9"/>
            <p:cNvSpPr/>
            <p:nvPr/>
          </p:nvSpPr>
          <p:spPr>
            <a:xfrm>
              <a:off x="59098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9"/>
            <p:cNvSpPr/>
            <p:nvPr/>
          </p:nvSpPr>
          <p:spPr>
            <a:xfrm>
              <a:off x="59098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9"/>
            <p:cNvSpPr/>
            <p:nvPr/>
          </p:nvSpPr>
          <p:spPr>
            <a:xfrm>
              <a:off x="59098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9"/>
            <p:cNvSpPr/>
            <p:nvPr/>
          </p:nvSpPr>
          <p:spPr>
            <a:xfrm>
              <a:off x="59098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9"/>
            <p:cNvSpPr/>
            <p:nvPr/>
          </p:nvSpPr>
          <p:spPr>
            <a:xfrm>
              <a:off x="59098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9"/>
            <p:cNvSpPr/>
            <p:nvPr/>
          </p:nvSpPr>
          <p:spPr>
            <a:xfrm>
              <a:off x="60603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9"/>
            <p:cNvSpPr/>
            <p:nvPr/>
          </p:nvSpPr>
          <p:spPr>
            <a:xfrm>
              <a:off x="606037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9"/>
            <p:cNvSpPr/>
            <p:nvPr/>
          </p:nvSpPr>
          <p:spPr>
            <a:xfrm>
              <a:off x="606037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9"/>
            <p:cNvSpPr/>
            <p:nvPr/>
          </p:nvSpPr>
          <p:spPr>
            <a:xfrm>
              <a:off x="60603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9"/>
            <p:cNvSpPr/>
            <p:nvPr/>
          </p:nvSpPr>
          <p:spPr>
            <a:xfrm>
              <a:off x="60603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9"/>
            <p:cNvSpPr/>
            <p:nvPr/>
          </p:nvSpPr>
          <p:spPr>
            <a:xfrm>
              <a:off x="60603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9"/>
            <p:cNvSpPr/>
            <p:nvPr/>
          </p:nvSpPr>
          <p:spPr>
            <a:xfrm>
              <a:off x="60603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9"/>
            <p:cNvSpPr/>
            <p:nvPr/>
          </p:nvSpPr>
          <p:spPr>
            <a:xfrm>
              <a:off x="60603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9"/>
            <p:cNvSpPr/>
            <p:nvPr/>
          </p:nvSpPr>
          <p:spPr>
            <a:xfrm>
              <a:off x="62108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9"/>
            <p:cNvSpPr/>
            <p:nvPr/>
          </p:nvSpPr>
          <p:spPr>
            <a:xfrm>
              <a:off x="62108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9"/>
            <p:cNvSpPr/>
            <p:nvPr/>
          </p:nvSpPr>
          <p:spPr>
            <a:xfrm>
              <a:off x="62108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9"/>
            <p:cNvSpPr/>
            <p:nvPr/>
          </p:nvSpPr>
          <p:spPr>
            <a:xfrm>
              <a:off x="62108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9"/>
            <p:cNvSpPr/>
            <p:nvPr/>
          </p:nvSpPr>
          <p:spPr>
            <a:xfrm>
              <a:off x="62108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9"/>
            <p:cNvSpPr/>
            <p:nvPr/>
          </p:nvSpPr>
          <p:spPr>
            <a:xfrm>
              <a:off x="636137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9"/>
            <p:cNvSpPr/>
            <p:nvPr/>
          </p:nvSpPr>
          <p:spPr>
            <a:xfrm>
              <a:off x="636137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9"/>
            <p:cNvSpPr/>
            <p:nvPr/>
          </p:nvSpPr>
          <p:spPr>
            <a:xfrm>
              <a:off x="66624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10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56" name="Google Shape;2956;p10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957" name="Google Shape;2957;p10"/>
            <p:cNvSpPr/>
            <p:nvPr/>
          </p:nvSpPr>
          <p:spPr>
            <a:xfrm>
              <a:off x="5307800" y="2381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10"/>
            <p:cNvSpPr/>
            <p:nvPr/>
          </p:nvSpPr>
          <p:spPr>
            <a:xfrm>
              <a:off x="5307800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10"/>
            <p:cNvSpPr/>
            <p:nvPr/>
          </p:nvSpPr>
          <p:spPr>
            <a:xfrm>
              <a:off x="5307800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10"/>
            <p:cNvSpPr/>
            <p:nvPr/>
          </p:nvSpPr>
          <p:spPr>
            <a:xfrm>
              <a:off x="5307800" y="6896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10"/>
            <p:cNvSpPr/>
            <p:nvPr/>
          </p:nvSpPr>
          <p:spPr>
            <a:xfrm>
              <a:off x="5307800" y="8401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10"/>
            <p:cNvSpPr/>
            <p:nvPr/>
          </p:nvSpPr>
          <p:spPr>
            <a:xfrm>
              <a:off x="5307800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10"/>
            <p:cNvSpPr/>
            <p:nvPr/>
          </p:nvSpPr>
          <p:spPr>
            <a:xfrm>
              <a:off x="5307800" y="11411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10"/>
            <p:cNvSpPr/>
            <p:nvPr/>
          </p:nvSpPr>
          <p:spPr>
            <a:xfrm>
              <a:off x="5307800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10"/>
            <p:cNvSpPr/>
            <p:nvPr/>
          </p:nvSpPr>
          <p:spPr>
            <a:xfrm>
              <a:off x="5307800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10"/>
            <p:cNvSpPr/>
            <p:nvPr/>
          </p:nvSpPr>
          <p:spPr>
            <a:xfrm>
              <a:off x="5307800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10"/>
            <p:cNvSpPr/>
            <p:nvPr/>
          </p:nvSpPr>
          <p:spPr>
            <a:xfrm>
              <a:off x="5307800" y="17432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10"/>
            <p:cNvSpPr/>
            <p:nvPr/>
          </p:nvSpPr>
          <p:spPr>
            <a:xfrm>
              <a:off x="5307800" y="18937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10"/>
            <p:cNvSpPr/>
            <p:nvPr/>
          </p:nvSpPr>
          <p:spPr>
            <a:xfrm>
              <a:off x="5307800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10"/>
            <p:cNvSpPr/>
            <p:nvPr/>
          </p:nvSpPr>
          <p:spPr>
            <a:xfrm>
              <a:off x="5307800" y="21947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10"/>
            <p:cNvSpPr/>
            <p:nvPr/>
          </p:nvSpPr>
          <p:spPr>
            <a:xfrm>
              <a:off x="5307800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10"/>
            <p:cNvSpPr/>
            <p:nvPr/>
          </p:nvSpPr>
          <p:spPr>
            <a:xfrm>
              <a:off x="5307800" y="24957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10"/>
            <p:cNvSpPr/>
            <p:nvPr/>
          </p:nvSpPr>
          <p:spPr>
            <a:xfrm>
              <a:off x="5307800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10"/>
            <p:cNvSpPr/>
            <p:nvPr/>
          </p:nvSpPr>
          <p:spPr>
            <a:xfrm>
              <a:off x="5307800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10"/>
            <p:cNvSpPr/>
            <p:nvPr/>
          </p:nvSpPr>
          <p:spPr>
            <a:xfrm>
              <a:off x="5307800" y="29473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10"/>
            <p:cNvSpPr/>
            <p:nvPr/>
          </p:nvSpPr>
          <p:spPr>
            <a:xfrm>
              <a:off x="5307800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10"/>
            <p:cNvSpPr/>
            <p:nvPr/>
          </p:nvSpPr>
          <p:spPr>
            <a:xfrm>
              <a:off x="5307800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10"/>
            <p:cNvSpPr/>
            <p:nvPr/>
          </p:nvSpPr>
          <p:spPr>
            <a:xfrm>
              <a:off x="5307800" y="33988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10"/>
            <p:cNvSpPr/>
            <p:nvPr/>
          </p:nvSpPr>
          <p:spPr>
            <a:xfrm>
              <a:off x="5307800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10"/>
            <p:cNvSpPr/>
            <p:nvPr/>
          </p:nvSpPr>
          <p:spPr>
            <a:xfrm>
              <a:off x="5307800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10"/>
            <p:cNvSpPr/>
            <p:nvPr/>
          </p:nvSpPr>
          <p:spPr>
            <a:xfrm>
              <a:off x="5307800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10"/>
            <p:cNvSpPr/>
            <p:nvPr/>
          </p:nvSpPr>
          <p:spPr>
            <a:xfrm>
              <a:off x="5307800" y="40008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10"/>
            <p:cNvSpPr/>
            <p:nvPr/>
          </p:nvSpPr>
          <p:spPr>
            <a:xfrm>
              <a:off x="5307800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10"/>
            <p:cNvSpPr/>
            <p:nvPr/>
          </p:nvSpPr>
          <p:spPr>
            <a:xfrm>
              <a:off x="5307800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10"/>
            <p:cNvSpPr/>
            <p:nvPr/>
          </p:nvSpPr>
          <p:spPr>
            <a:xfrm>
              <a:off x="5307800" y="44524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10"/>
            <p:cNvSpPr/>
            <p:nvPr/>
          </p:nvSpPr>
          <p:spPr>
            <a:xfrm>
              <a:off x="5307800" y="46029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10"/>
            <p:cNvSpPr/>
            <p:nvPr/>
          </p:nvSpPr>
          <p:spPr>
            <a:xfrm>
              <a:off x="5307800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10"/>
            <p:cNvSpPr/>
            <p:nvPr/>
          </p:nvSpPr>
          <p:spPr>
            <a:xfrm>
              <a:off x="5307800" y="49039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10"/>
            <p:cNvSpPr/>
            <p:nvPr/>
          </p:nvSpPr>
          <p:spPr>
            <a:xfrm>
              <a:off x="5307800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10"/>
            <p:cNvSpPr/>
            <p:nvPr/>
          </p:nvSpPr>
          <p:spPr>
            <a:xfrm>
              <a:off x="5307800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10"/>
            <p:cNvSpPr/>
            <p:nvPr/>
          </p:nvSpPr>
          <p:spPr>
            <a:xfrm>
              <a:off x="5307800" y="53554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0"/>
            <p:cNvSpPr/>
            <p:nvPr/>
          </p:nvSpPr>
          <p:spPr>
            <a:xfrm>
              <a:off x="54583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0"/>
            <p:cNvSpPr/>
            <p:nvPr/>
          </p:nvSpPr>
          <p:spPr>
            <a:xfrm>
              <a:off x="54583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0"/>
            <p:cNvSpPr/>
            <p:nvPr/>
          </p:nvSpPr>
          <p:spPr>
            <a:xfrm>
              <a:off x="54583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0"/>
            <p:cNvSpPr/>
            <p:nvPr/>
          </p:nvSpPr>
          <p:spPr>
            <a:xfrm>
              <a:off x="54583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10"/>
            <p:cNvSpPr/>
            <p:nvPr/>
          </p:nvSpPr>
          <p:spPr>
            <a:xfrm>
              <a:off x="54583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10"/>
            <p:cNvSpPr/>
            <p:nvPr/>
          </p:nvSpPr>
          <p:spPr>
            <a:xfrm>
              <a:off x="54583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10"/>
            <p:cNvSpPr/>
            <p:nvPr/>
          </p:nvSpPr>
          <p:spPr>
            <a:xfrm>
              <a:off x="54583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10"/>
            <p:cNvSpPr/>
            <p:nvPr/>
          </p:nvSpPr>
          <p:spPr>
            <a:xfrm>
              <a:off x="54583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10"/>
            <p:cNvSpPr/>
            <p:nvPr/>
          </p:nvSpPr>
          <p:spPr>
            <a:xfrm>
              <a:off x="54583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10"/>
            <p:cNvSpPr/>
            <p:nvPr/>
          </p:nvSpPr>
          <p:spPr>
            <a:xfrm>
              <a:off x="54583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10"/>
            <p:cNvSpPr/>
            <p:nvPr/>
          </p:nvSpPr>
          <p:spPr>
            <a:xfrm>
              <a:off x="54583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10"/>
            <p:cNvSpPr/>
            <p:nvPr/>
          </p:nvSpPr>
          <p:spPr>
            <a:xfrm>
              <a:off x="54583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10"/>
            <p:cNvSpPr/>
            <p:nvPr/>
          </p:nvSpPr>
          <p:spPr>
            <a:xfrm>
              <a:off x="54583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10"/>
            <p:cNvSpPr/>
            <p:nvPr/>
          </p:nvSpPr>
          <p:spPr>
            <a:xfrm>
              <a:off x="54583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10"/>
            <p:cNvSpPr/>
            <p:nvPr/>
          </p:nvSpPr>
          <p:spPr>
            <a:xfrm>
              <a:off x="54583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10"/>
            <p:cNvSpPr/>
            <p:nvPr/>
          </p:nvSpPr>
          <p:spPr>
            <a:xfrm>
              <a:off x="54583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10"/>
            <p:cNvSpPr/>
            <p:nvPr/>
          </p:nvSpPr>
          <p:spPr>
            <a:xfrm>
              <a:off x="54583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10"/>
            <p:cNvSpPr/>
            <p:nvPr/>
          </p:nvSpPr>
          <p:spPr>
            <a:xfrm>
              <a:off x="54583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10"/>
            <p:cNvSpPr/>
            <p:nvPr/>
          </p:nvSpPr>
          <p:spPr>
            <a:xfrm>
              <a:off x="54583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10"/>
            <p:cNvSpPr/>
            <p:nvPr/>
          </p:nvSpPr>
          <p:spPr>
            <a:xfrm>
              <a:off x="54583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10"/>
            <p:cNvSpPr/>
            <p:nvPr/>
          </p:nvSpPr>
          <p:spPr>
            <a:xfrm>
              <a:off x="54583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10"/>
            <p:cNvSpPr/>
            <p:nvPr/>
          </p:nvSpPr>
          <p:spPr>
            <a:xfrm>
              <a:off x="54583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4" name="Google Shape;3014;p10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015" name="Google Shape;3015;p10"/>
            <p:cNvSpPr/>
            <p:nvPr/>
          </p:nvSpPr>
          <p:spPr>
            <a:xfrm>
              <a:off x="54583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10"/>
            <p:cNvSpPr/>
            <p:nvPr/>
          </p:nvSpPr>
          <p:spPr>
            <a:xfrm>
              <a:off x="54583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10"/>
            <p:cNvSpPr/>
            <p:nvPr/>
          </p:nvSpPr>
          <p:spPr>
            <a:xfrm>
              <a:off x="54583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10"/>
            <p:cNvSpPr/>
            <p:nvPr/>
          </p:nvSpPr>
          <p:spPr>
            <a:xfrm>
              <a:off x="54583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10"/>
            <p:cNvSpPr/>
            <p:nvPr/>
          </p:nvSpPr>
          <p:spPr>
            <a:xfrm>
              <a:off x="54583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10"/>
            <p:cNvSpPr/>
            <p:nvPr/>
          </p:nvSpPr>
          <p:spPr>
            <a:xfrm>
              <a:off x="54583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10"/>
            <p:cNvSpPr/>
            <p:nvPr/>
          </p:nvSpPr>
          <p:spPr>
            <a:xfrm>
              <a:off x="54583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10"/>
            <p:cNvSpPr/>
            <p:nvPr/>
          </p:nvSpPr>
          <p:spPr>
            <a:xfrm>
              <a:off x="54583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10"/>
            <p:cNvSpPr/>
            <p:nvPr/>
          </p:nvSpPr>
          <p:spPr>
            <a:xfrm>
              <a:off x="54583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10"/>
            <p:cNvSpPr/>
            <p:nvPr/>
          </p:nvSpPr>
          <p:spPr>
            <a:xfrm>
              <a:off x="54583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10"/>
            <p:cNvSpPr/>
            <p:nvPr/>
          </p:nvSpPr>
          <p:spPr>
            <a:xfrm>
              <a:off x="54583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10"/>
            <p:cNvSpPr/>
            <p:nvPr/>
          </p:nvSpPr>
          <p:spPr>
            <a:xfrm>
              <a:off x="54583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10"/>
            <p:cNvSpPr/>
            <p:nvPr/>
          </p:nvSpPr>
          <p:spPr>
            <a:xfrm>
              <a:off x="54583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10"/>
            <p:cNvSpPr/>
            <p:nvPr/>
          </p:nvSpPr>
          <p:spPr>
            <a:xfrm>
              <a:off x="560882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10"/>
            <p:cNvSpPr/>
            <p:nvPr/>
          </p:nvSpPr>
          <p:spPr>
            <a:xfrm>
              <a:off x="560882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10"/>
            <p:cNvSpPr/>
            <p:nvPr/>
          </p:nvSpPr>
          <p:spPr>
            <a:xfrm>
              <a:off x="560882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10"/>
            <p:cNvSpPr/>
            <p:nvPr/>
          </p:nvSpPr>
          <p:spPr>
            <a:xfrm>
              <a:off x="560882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10"/>
            <p:cNvSpPr/>
            <p:nvPr/>
          </p:nvSpPr>
          <p:spPr>
            <a:xfrm>
              <a:off x="560882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10"/>
            <p:cNvSpPr/>
            <p:nvPr/>
          </p:nvSpPr>
          <p:spPr>
            <a:xfrm>
              <a:off x="560882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10"/>
            <p:cNvSpPr/>
            <p:nvPr/>
          </p:nvSpPr>
          <p:spPr>
            <a:xfrm>
              <a:off x="560882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10"/>
            <p:cNvSpPr/>
            <p:nvPr/>
          </p:nvSpPr>
          <p:spPr>
            <a:xfrm>
              <a:off x="560882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10"/>
            <p:cNvSpPr/>
            <p:nvPr/>
          </p:nvSpPr>
          <p:spPr>
            <a:xfrm>
              <a:off x="560882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10"/>
            <p:cNvSpPr/>
            <p:nvPr/>
          </p:nvSpPr>
          <p:spPr>
            <a:xfrm>
              <a:off x="560882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10"/>
            <p:cNvSpPr/>
            <p:nvPr/>
          </p:nvSpPr>
          <p:spPr>
            <a:xfrm>
              <a:off x="560882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10"/>
            <p:cNvSpPr/>
            <p:nvPr/>
          </p:nvSpPr>
          <p:spPr>
            <a:xfrm>
              <a:off x="560882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10"/>
            <p:cNvSpPr/>
            <p:nvPr/>
          </p:nvSpPr>
          <p:spPr>
            <a:xfrm>
              <a:off x="560882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10"/>
            <p:cNvSpPr/>
            <p:nvPr/>
          </p:nvSpPr>
          <p:spPr>
            <a:xfrm>
              <a:off x="560882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10"/>
            <p:cNvSpPr/>
            <p:nvPr/>
          </p:nvSpPr>
          <p:spPr>
            <a:xfrm>
              <a:off x="560882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10"/>
            <p:cNvSpPr/>
            <p:nvPr/>
          </p:nvSpPr>
          <p:spPr>
            <a:xfrm>
              <a:off x="560882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10"/>
            <p:cNvSpPr/>
            <p:nvPr/>
          </p:nvSpPr>
          <p:spPr>
            <a:xfrm>
              <a:off x="560882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10"/>
            <p:cNvSpPr/>
            <p:nvPr/>
          </p:nvSpPr>
          <p:spPr>
            <a:xfrm>
              <a:off x="560882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10"/>
            <p:cNvSpPr/>
            <p:nvPr/>
          </p:nvSpPr>
          <p:spPr>
            <a:xfrm>
              <a:off x="560882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10"/>
            <p:cNvSpPr/>
            <p:nvPr/>
          </p:nvSpPr>
          <p:spPr>
            <a:xfrm>
              <a:off x="560882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10"/>
            <p:cNvSpPr/>
            <p:nvPr/>
          </p:nvSpPr>
          <p:spPr>
            <a:xfrm>
              <a:off x="560882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10"/>
            <p:cNvSpPr/>
            <p:nvPr/>
          </p:nvSpPr>
          <p:spPr>
            <a:xfrm>
              <a:off x="560882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10"/>
            <p:cNvSpPr/>
            <p:nvPr/>
          </p:nvSpPr>
          <p:spPr>
            <a:xfrm>
              <a:off x="560882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10"/>
            <p:cNvSpPr/>
            <p:nvPr/>
          </p:nvSpPr>
          <p:spPr>
            <a:xfrm>
              <a:off x="560882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10"/>
            <p:cNvSpPr/>
            <p:nvPr/>
          </p:nvSpPr>
          <p:spPr>
            <a:xfrm>
              <a:off x="560882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10"/>
            <p:cNvSpPr/>
            <p:nvPr/>
          </p:nvSpPr>
          <p:spPr>
            <a:xfrm>
              <a:off x="560882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10"/>
            <p:cNvSpPr/>
            <p:nvPr/>
          </p:nvSpPr>
          <p:spPr>
            <a:xfrm>
              <a:off x="560882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10"/>
            <p:cNvSpPr/>
            <p:nvPr/>
          </p:nvSpPr>
          <p:spPr>
            <a:xfrm>
              <a:off x="560882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10"/>
            <p:cNvSpPr/>
            <p:nvPr/>
          </p:nvSpPr>
          <p:spPr>
            <a:xfrm>
              <a:off x="560882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10"/>
            <p:cNvSpPr/>
            <p:nvPr/>
          </p:nvSpPr>
          <p:spPr>
            <a:xfrm>
              <a:off x="560882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10"/>
            <p:cNvSpPr/>
            <p:nvPr/>
          </p:nvSpPr>
          <p:spPr>
            <a:xfrm>
              <a:off x="560882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10"/>
            <p:cNvSpPr/>
            <p:nvPr/>
          </p:nvSpPr>
          <p:spPr>
            <a:xfrm>
              <a:off x="57593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10"/>
            <p:cNvSpPr/>
            <p:nvPr/>
          </p:nvSpPr>
          <p:spPr>
            <a:xfrm>
              <a:off x="57593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10"/>
            <p:cNvSpPr/>
            <p:nvPr/>
          </p:nvSpPr>
          <p:spPr>
            <a:xfrm>
              <a:off x="57593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10"/>
            <p:cNvSpPr/>
            <p:nvPr/>
          </p:nvSpPr>
          <p:spPr>
            <a:xfrm>
              <a:off x="57593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10"/>
            <p:cNvSpPr/>
            <p:nvPr/>
          </p:nvSpPr>
          <p:spPr>
            <a:xfrm>
              <a:off x="57593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10"/>
            <p:cNvSpPr/>
            <p:nvPr/>
          </p:nvSpPr>
          <p:spPr>
            <a:xfrm>
              <a:off x="57593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10"/>
            <p:cNvSpPr/>
            <p:nvPr/>
          </p:nvSpPr>
          <p:spPr>
            <a:xfrm>
              <a:off x="57593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10"/>
            <p:cNvSpPr/>
            <p:nvPr/>
          </p:nvSpPr>
          <p:spPr>
            <a:xfrm>
              <a:off x="57593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10"/>
            <p:cNvSpPr/>
            <p:nvPr/>
          </p:nvSpPr>
          <p:spPr>
            <a:xfrm>
              <a:off x="57593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10"/>
            <p:cNvSpPr/>
            <p:nvPr/>
          </p:nvSpPr>
          <p:spPr>
            <a:xfrm>
              <a:off x="57593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10"/>
            <p:cNvSpPr/>
            <p:nvPr/>
          </p:nvSpPr>
          <p:spPr>
            <a:xfrm>
              <a:off x="57593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10"/>
            <p:cNvSpPr/>
            <p:nvPr/>
          </p:nvSpPr>
          <p:spPr>
            <a:xfrm>
              <a:off x="59098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10"/>
            <p:cNvSpPr/>
            <p:nvPr/>
          </p:nvSpPr>
          <p:spPr>
            <a:xfrm>
              <a:off x="5909850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10"/>
            <p:cNvSpPr/>
            <p:nvPr/>
          </p:nvSpPr>
          <p:spPr>
            <a:xfrm>
              <a:off x="59098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10"/>
            <p:cNvSpPr/>
            <p:nvPr/>
          </p:nvSpPr>
          <p:spPr>
            <a:xfrm>
              <a:off x="6060375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10"/>
            <p:cNvSpPr/>
            <p:nvPr/>
          </p:nvSpPr>
          <p:spPr>
            <a:xfrm>
              <a:off x="62108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10"/>
            <p:cNvSpPr/>
            <p:nvPr/>
          </p:nvSpPr>
          <p:spPr>
            <a:xfrm>
              <a:off x="62108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10"/>
            <p:cNvSpPr/>
            <p:nvPr/>
          </p:nvSpPr>
          <p:spPr>
            <a:xfrm>
              <a:off x="651190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7" name="Google Shape;3077;p10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078" name="Google Shape;3078;p10"/>
            <p:cNvSpPr/>
            <p:nvPr/>
          </p:nvSpPr>
          <p:spPr>
            <a:xfrm>
              <a:off x="57593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10"/>
            <p:cNvSpPr/>
            <p:nvPr/>
          </p:nvSpPr>
          <p:spPr>
            <a:xfrm>
              <a:off x="57593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10"/>
            <p:cNvSpPr/>
            <p:nvPr/>
          </p:nvSpPr>
          <p:spPr>
            <a:xfrm>
              <a:off x="575935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10"/>
            <p:cNvSpPr/>
            <p:nvPr/>
          </p:nvSpPr>
          <p:spPr>
            <a:xfrm>
              <a:off x="57593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10"/>
            <p:cNvSpPr/>
            <p:nvPr/>
          </p:nvSpPr>
          <p:spPr>
            <a:xfrm>
              <a:off x="57593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10"/>
            <p:cNvSpPr/>
            <p:nvPr/>
          </p:nvSpPr>
          <p:spPr>
            <a:xfrm>
              <a:off x="57593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10"/>
            <p:cNvSpPr/>
            <p:nvPr/>
          </p:nvSpPr>
          <p:spPr>
            <a:xfrm>
              <a:off x="57593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10"/>
            <p:cNvSpPr/>
            <p:nvPr/>
          </p:nvSpPr>
          <p:spPr>
            <a:xfrm>
              <a:off x="59098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10"/>
            <p:cNvSpPr/>
            <p:nvPr/>
          </p:nvSpPr>
          <p:spPr>
            <a:xfrm>
              <a:off x="5909850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10"/>
            <p:cNvSpPr/>
            <p:nvPr/>
          </p:nvSpPr>
          <p:spPr>
            <a:xfrm>
              <a:off x="590985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10"/>
            <p:cNvSpPr/>
            <p:nvPr/>
          </p:nvSpPr>
          <p:spPr>
            <a:xfrm>
              <a:off x="5909850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10"/>
            <p:cNvSpPr/>
            <p:nvPr/>
          </p:nvSpPr>
          <p:spPr>
            <a:xfrm>
              <a:off x="59098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10"/>
            <p:cNvSpPr/>
            <p:nvPr/>
          </p:nvSpPr>
          <p:spPr>
            <a:xfrm>
              <a:off x="59098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10"/>
            <p:cNvSpPr/>
            <p:nvPr/>
          </p:nvSpPr>
          <p:spPr>
            <a:xfrm>
              <a:off x="590985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10"/>
            <p:cNvSpPr/>
            <p:nvPr/>
          </p:nvSpPr>
          <p:spPr>
            <a:xfrm>
              <a:off x="59098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10"/>
            <p:cNvSpPr/>
            <p:nvPr/>
          </p:nvSpPr>
          <p:spPr>
            <a:xfrm>
              <a:off x="59098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10"/>
            <p:cNvSpPr/>
            <p:nvPr/>
          </p:nvSpPr>
          <p:spPr>
            <a:xfrm>
              <a:off x="59098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10"/>
            <p:cNvSpPr/>
            <p:nvPr/>
          </p:nvSpPr>
          <p:spPr>
            <a:xfrm>
              <a:off x="5909850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10"/>
            <p:cNvSpPr/>
            <p:nvPr/>
          </p:nvSpPr>
          <p:spPr>
            <a:xfrm>
              <a:off x="590985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10"/>
            <p:cNvSpPr/>
            <p:nvPr/>
          </p:nvSpPr>
          <p:spPr>
            <a:xfrm>
              <a:off x="59098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10"/>
            <p:cNvSpPr/>
            <p:nvPr/>
          </p:nvSpPr>
          <p:spPr>
            <a:xfrm>
              <a:off x="59098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10"/>
            <p:cNvSpPr/>
            <p:nvPr/>
          </p:nvSpPr>
          <p:spPr>
            <a:xfrm>
              <a:off x="5909850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10"/>
            <p:cNvSpPr/>
            <p:nvPr/>
          </p:nvSpPr>
          <p:spPr>
            <a:xfrm>
              <a:off x="59098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10"/>
            <p:cNvSpPr/>
            <p:nvPr/>
          </p:nvSpPr>
          <p:spPr>
            <a:xfrm>
              <a:off x="590985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10"/>
            <p:cNvSpPr/>
            <p:nvPr/>
          </p:nvSpPr>
          <p:spPr>
            <a:xfrm>
              <a:off x="59098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10"/>
            <p:cNvSpPr/>
            <p:nvPr/>
          </p:nvSpPr>
          <p:spPr>
            <a:xfrm>
              <a:off x="590985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10"/>
            <p:cNvSpPr/>
            <p:nvPr/>
          </p:nvSpPr>
          <p:spPr>
            <a:xfrm>
              <a:off x="60603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10"/>
            <p:cNvSpPr/>
            <p:nvPr/>
          </p:nvSpPr>
          <p:spPr>
            <a:xfrm>
              <a:off x="60603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10"/>
            <p:cNvSpPr/>
            <p:nvPr/>
          </p:nvSpPr>
          <p:spPr>
            <a:xfrm>
              <a:off x="60603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10"/>
            <p:cNvSpPr/>
            <p:nvPr/>
          </p:nvSpPr>
          <p:spPr>
            <a:xfrm>
              <a:off x="60603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10"/>
            <p:cNvSpPr/>
            <p:nvPr/>
          </p:nvSpPr>
          <p:spPr>
            <a:xfrm>
              <a:off x="6060375" y="14422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10"/>
            <p:cNvSpPr/>
            <p:nvPr/>
          </p:nvSpPr>
          <p:spPr>
            <a:xfrm>
              <a:off x="60603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10"/>
            <p:cNvSpPr/>
            <p:nvPr/>
          </p:nvSpPr>
          <p:spPr>
            <a:xfrm>
              <a:off x="6060375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10"/>
            <p:cNvSpPr/>
            <p:nvPr/>
          </p:nvSpPr>
          <p:spPr>
            <a:xfrm>
              <a:off x="60603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10"/>
            <p:cNvSpPr/>
            <p:nvPr/>
          </p:nvSpPr>
          <p:spPr>
            <a:xfrm>
              <a:off x="60603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10"/>
            <p:cNvSpPr/>
            <p:nvPr/>
          </p:nvSpPr>
          <p:spPr>
            <a:xfrm>
              <a:off x="60603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10"/>
            <p:cNvSpPr/>
            <p:nvPr/>
          </p:nvSpPr>
          <p:spPr>
            <a:xfrm>
              <a:off x="6060375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10"/>
            <p:cNvSpPr/>
            <p:nvPr/>
          </p:nvSpPr>
          <p:spPr>
            <a:xfrm>
              <a:off x="60603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10"/>
            <p:cNvSpPr/>
            <p:nvPr/>
          </p:nvSpPr>
          <p:spPr>
            <a:xfrm>
              <a:off x="6060375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10"/>
            <p:cNvSpPr/>
            <p:nvPr/>
          </p:nvSpPr>
          <p:spPr>
            <a:xfrm>
              <a:off x="60603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10"/>
            <p:cNvSpPr/>
            <p:nvPr/>
          </p:nvSpPr>
          <p:spPr>
            <a:xfrm>
              <a:off x="60603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10"/>
            <p:cNvSpPr/>
            <p:nvPr/>
          </p:nvSpPr>
          <p:spPr>
            <a:xfrm>
              <a:off x="60603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10"/>
            <p:cNvSpPr/>
            <p:nvPr/>
          </p:nvSpPr>
          <p:spPr>
            <a:xfrm>
              <a:off x="60603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10"/>
            <p:cNvSpPr/>
            <p:nvPr/>
          </p:nvSpPr>
          <p:spPr>
            <a:xfrm>
              <a:off x="6060375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10"/>
            <p:cNvSpPr/>
            <p:nvPr/>
          </p:nvSpPr>
          <p:spPr>
            <a:xfrm>
              <a:off x="60603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10"/>
            <p:cNvSpPr/>
            <p:nvPr/>
          </p:nvSpPr>
          <p:spPr>
            <a:xfrm>
              <a:off x="60603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10"/>
            <p:cNvSpPr/>
            <p:nvPr/>
          </p:nvSpPr>
          <p:spPr>
            <a:xfrm>
              <a:off x="60603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10"/>
            <p:cNvSpPr/>
            <p:nvPr/>
          </p:nvSpPr>
          <p:spPr>
            <a:xfrm>
              <a:off x="60603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10"/>
            <p:cNvSpPr/>
            <p:nvPr/>
          </p:nvSpPr>
          <p:spPr>
            <a:xfrm>
              <a:off x="60603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10"/>
            <p:cNvSpPr/>
            <p:nvPr/>
          </p:nvSpPr>
          <p:spPr>
            <a:xfrm>
              <a:off x="60603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10"/>
            <p:cNvSpPr/>
            <p:nvPr/>
          </p:nvSpPr>
          <p:spPr>
            <a:xfrm>
              <a:off x="6060375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10"/>
            <p:cNvSpPr/>
            <p:nvPr/>
          </p:nvSpPr>
          <p:spPr>
            <a:xfrm>
              <a:off x="6060375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10"/>
            <p:cNvSpPr/>
            <p:nvPr/>
          </p:nvSpPr>
          <p:spPr>
            <a:xfrm>
              <a:off x="6210875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10"/>
            <p:cNvSpPr/>
            <p:nvPr/>
          </p:nvSpPr>
          <p:spPr>
            <a:xfrm>
              <a:off x="6210875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10"/>
            <p:cNvSpPr/>
            <p:nvPr/>
          </p:nvSpPr>
          <p:spPr>
            <a:xfrm>
              <a:off x="62108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10"/>
            <p:cNvSpPr/>
            <p:nvPr/>
          </p:nvSpPr>
          <p:spPr>
            <a:xfrm>
              <a:off x="6210875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10"/>
            <p:cNvSpPr/>
            <p:nvPr/>
          </p:nvSpPr>
          <p:spPr>
            <a:xfrm>
              <a:off x="6210875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10"/>
            <p:cNvSpPr/>
            <p:nvPr/>
          </p:nvSpPr>
          <p:spPr>
            <a:xfrm>
              <a:off x="62108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10"/>
            <p:cNvSpPr/>
            <p:nvPr/>
          </p:nvSpPr>
          <p:spPr>
            <a:xfrm>
              <a:off x="62108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10"/>
            <p:cNvSpPr/>
            <p:nvPr/>
          </p:nvSpPr>
          <p:spPr>
            <a:xfrm>
              <a:off x="6210875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10"/>
            <p:cNvSpPr/>
            <p:nvPr/>
          </p:nvSpPr>
          <p:spPr>
            <a:xfrm>
              <a:off x="6210875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10"/>
            <p:cNvSpPr/>
            <p:nvPr/>
          </p:nvSpPr>
          <p:spPr>
            <a:xfrm>
              <a:off x="621087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10"/>
            <p:cNvSpPr/>
            <p:nvPr/>
          </p:nvSpPr>
          <p:spPr>
            <a:xfrm>
              <a:off x="6210875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10"/>
            <p:cNvSpPr/>
            <p:nvPr/>
          </p:nvSpPr>
          <p:spPr>
            <a:xfrm>
              <a:off x="6210875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10"/>
            <p:cNvSpPr/>
            <p:nvPr/>
          </p:nvSpPr>
          <p:spPr>
            <a:xfrm>
              <a:off x="6210875" y="35493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10"/>
            <p:cNvSpPr/>
            <p:nvPr/>
          </p:nvSpPr>
          <p:spPr>
            <a:xfrm>
              <a:off x="62108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10"/>
            <p:cNvSpPr/>
            <p:nvPr/>
          </p:nvSpPr>
          <p:spPr>
            <a:xfrm>
              <a:off x="621087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10"/>
            <p:cNvSpPr/>
            <p:nvPr/>
          </p:nvSpPr>
          <p:spPr>
            <a:xfrm>
              <a:off x="6210875" y="43019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10"/>
            <p:cNvSpPr/>
            <p:nvPr/>
          </p:nvSpPr>
          <p:spPr>
            <a:xfrm>
              <a:off x="6210875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10"/>
            <p:cNvSpPr/>
            <p:nvPr/>
          </p:nvSpPr>
          <p:spPr>
            <a:xfrm>
              <a:off x="6210875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10"/>
            <p:cNvSpPr/>
            <p:nvPr/>
          </p:nvSpPr>
          <p:spPr>
            <a:xfrm>
              <a:off x="6210875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10"/>
            <p:cNvSpPr/>
            <p:nvPr/>
          </p:nvSpPr>
          <p:spPr>
            <a:xfrm>
              <a:off x="6210875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10"/>
            <p:cNvSpPr/>
            <p:nvPr/>
          </p:nvSpPr>
          <p:spPr>
            <a:xfrm>
              <a:off x="6361375" y="3886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10"/>
            <p:cNvSpPr/>
            <p:nvPr/>
          </p:nvSpPr>
          <p:spPr>
            <a:xfrm>
              <a:off x="6361375" y="53912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10"/>
            <p:cNvSpPr/>
            <p:nvPr/>
          </p:nvSpPr>
          <p:spPr>
            <a:xfrm>
              <a:off x="6361375" y="9906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10"/>
            <p:cNvSpPr/>
            <p:nvPr/>
          </p:nvSpPr>
          <p:spPr>
            <a:xfrm>
              <a:off x="6361375" y="12917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10"/>
            <p:cNvSpPr/>
            <p:nvPr/>
          </p:nvSpPr>
          <p:spPr>
            <a:xfrm>
              <a:off x="6361375" y="159270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10"/>
            <p:cNvSpPr/>
            <p:nvPr/>
          </p:nvSpPr>
          <p:spPr>
            <a:xfrm>
              <a:off x="6361375" y="20442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10"/>
            <p:cNvSpPr/>
            <p:nvPr/>
          </p:nvSpPr>
          <p:spPr>
            <a:xfrm>
              <a:off x="6361375" y="23452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10"/>
            <p:cNvSpPr/>
            <p:nvPr/>
          </p:nvSpPr>
          <p:spPr>
            <a:xfrm>
              <a:off x="6361375" y="27968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10"/>
            <p:cNvSpPr/>
            <p:nvPr/>
          </p:nvSpPr>
          <p:spPr>
            <a:xfrm>
              <a:off x="6361375" y="30978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10"/>
            <p:cNvSpPr/>
            <p:nvPr/>
          </p:nvSpPr>
          <p:spPr>
            <a:xfrm>
              <a:off x="6361375" y="324832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10"/>
            <p:cNvSpPr/>
            <p:nvPr/>
          </p:nvSpPr>
          <p:spPr>
            <a:xfrm>
              <a:off x="6361375" y="35493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10"/>
            <p:cNvSpPr/>
            <p:nvPr/>
          </p:nvSpPr>
          <p:spPr>
            <a:xfrm>
              <a:off x="6361375" y="36998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10"/>
            <p:cNvSpPr/>
            <p:nvPr/>
          </p:nvSpPr>
          <p:spPr>
            <a:xfrm>
              <a:off x="6361375" y="38503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10"/>
            <p:cNvSpPr/>
            <p:nvPr/>
          </p:nvSpPr>
          <p:spPr>
            <a:xfrm>
              <a:off x="6361375" y="41514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10"/>
            <p:cNvSpPr/>
            <p:nvPr/>
          </p:nvSpPr>
          <p:spPr>
            <a:xfrm>
              <a:off x="6361375" y="43019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10"/>
            <p:cNvSpPr/>
            <p:nvPr/>
          </p:nvSpPr>
          <p:spPr>
            <a:xfrm>
              <a:off x="6361375" y="475345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10"/>
            <p:cNvSpPr/>
            <p:nvPr/>
          </p:nvSpPr>
          <p:spPr>
            <a:xfrm>
              <a:off x="6361375" y="5054450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10"/>
            <p:cNvSpPr/>
            <p:nvPr/>
          </p:nvSpPr>
          <p:spPr>
            <a:xfrm>
              <a:off x="6361375" y="5204975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10"/>
            <p:cNvSpPr/>
            <p:nvPr/>
          </p:nvSpPr>
          <p:spPr>
            <a:xfrm>
              <a:off x="651190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10"/>
            <p:cNvSpPr/>
            <p:nvPr/>
          </p:nvSpPr>
          <p:spPr>
            <a:xfrm>
              <a:off x="6511900" y="12917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10"/>
            <p:cNvSpPr/>
            <p:nvPr/>
          </p:nvSpPr>
          <p:spPr>
            <a:xfrm>
              <a:off x="651190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10"/>
            <p:cNvSpPr/>
            <p:nvPr/>
          </p:nvSpPr>
          <p:spPr>
            <a:xfrm>
              <a:off x="6511900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10"/>
            <p:cNvSpPr/>
            <p:nvPr/>
          </p:nvSpPr>
          <p:spPr>
            <a:xfrm>
              <a:off x="6511900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10"/>
            <p:cNvSpPr/>
            <p:nvPr/>
          </p:nvSpPr>
          <p:spPr>
            <a:xfrm>
              <a:off x="651190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10"/>
            <p:cNvSpPr/>
            <p:nvPr/>
          </p:nvSpPr>
          <p:spPr>
            <a:xfrm>
              <a:off x="651190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10"/>
            <p:cNvSpPr/>
            <p:nvPr/>
          </p:nvSpPr>
          <p:spPr>
            <a:xfrm>
              <a:off x="6511900" y="52049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10"/>
            <p:cNvSpPr/>
            <p:nvPr/>
          </p:nvSpPr>
          <p:spPr>
            <a:xfrm>
              <a:off x="666240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10"/>
            <p:cNvSpPr/>
            <p:nvPr/>
          </p:nvSpPr>
          <p:spPr>
            <a:xfrm>
              <a:off x="666240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10"/>
            <p:cNvSpPr/>
            <p:nvPr/>
          </p:nvSpPr>
          <p:spPr>
            <a:xfrm>
              <a:off x="6662400" y="26462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9" name="Google Shape;3179;p10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180" name="Google Shape;3180;p10"/>
            <p:cNvSpPr/>
            <p:nvPr/>
          </p:nvSpPr>
          <p:spPr>
            <a:xfrm>
              <a:off x="560882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10"/>
            <p:cNvSpPr/>
            <p:nvPr/>
          </p:nvSpPr>
          <p:spPr>
            <a:xfrm>
              <a:off x="560882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10"/>
            <p:cNvSpPr/>
            <p:nvPr/>
          </p:nvSpPr>
          <p:spPr>
            <a:xfrm>
              <a:off x="5608825" y="27968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10"/>
            <p:cNvSpPr/>
            <p:nvPr/>
          </p:nvSpPr>
          <p:spPr>
            <a:xfrm>
              <a:off x="5608825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10"/>
            <p:cNvSpPr/>
            <p:nvPr/>
          </p:nvSpPr>
          <p:spPr>
            <a:xfrm>
              <a:off x="5759350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10"/>
            <p:cNvSpPr/>
            <p:nvPr/>
          </p:nvSpPr>
          <p:spPr>
            <a:xfrm>
              <a:off x="5759350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10"/>
            <p:cNvSpPr/>
            <p:nvPr/>
          </p:nvSpPr>
          <p:spPr>
            <a:xfrm>
              <a:off x="57593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10"/>
            <p:cNvSpPr/>
            <p:nvPr/>
          </p:nvSpPr>
          <p:spPr>
            <a:xfrm>
              <a:off x="57593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10"/>
            <p:cNvSpPr/>
            <p:nvPr/>
          </p:nvSpPr>
          <p:spPr>
            <a:xfrm>
              <a:off x="5759350" y="17432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10"/>
            <p:cNvSpPr/>
            <p:nvPr/>
          </p:nvSpPr>
          <p:spPr>
            <a:xfrm>
              <a:off x="5759350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10"/>
            <p:cNvSpPr/>
            <p:nvPr/>
          </p:nvSpPr>
          <p:spPr>
            <a:xfrm>
              <a:off x="57593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10"/>
            <p:cNvSpPr/>
            <p:nvPr/>
          </p:nvSpPr>
          <p:spPr>
            <a:xfrm>
              <a:off x="57593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10"/>
            <p:cNvSpPr/>
            <p:nvPr/>
          </p:nvSpPr>
          <p:spPr>
            <a:xfrm>
              <a:off x="5759350" y="29473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10"/>
            <p:cNvSpPr/>
            <p:nvPr/>
          </p:nvSpPr>
          <p:spPr>
            <a:xfrm>
              <a:off x="5759350" y="30978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10"/>
            <p:cNvSpPr/>
            <p:nvPr/>
          </p:nvSpPr>
          <p:spPr>
            <a:xfrm>
              <a:off x="5759350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10"/>
            <p:cNvSpPr/>
            <p:nvPr/>
          </p:nvSpPr>
          <p:spPr>
            <a:xfrm>
              <a:off x="5759350" y="38503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10"/>
            <p:cNvSpPr/>
            <p:nvPr/>
          </p:nvSpPr>
          <p:spPr>
            <a:xfrm>
              <a:off x="5759350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10"/>
            <p:cNvSpPr/>
            <p:nvPr/>
          </p:nvSpPr>
          <p:spPr>
            <a:xfrm>
              <a:off x="5759350" y="44524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10"/>
            <p:cNvSpPr/>
            <p:nvPr/>
          </p:nvSpPr>
          <p:spPr>
            <a:xfrm>
              <a:off x="57593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10"/>
            <p:cNvSpPr/>
            <p:nvPr/>
          </p:nvSpPr>
          <p:spPr>
            <a:xfrm>
              <a:off x="57593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10"/>
            <p:cNvSpPr/>
            <p:nvPr/>
          </p:nvSpPr>
          <p:spPr>
            <a:xfrm>
              <a:off x="5759350" y="505445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10"/>
            <p:cNvSpPr/>
            <p:nvPr/>
          </p:nvSpPr>
          <p:spPr>
            <a:xfrm>
              <a:off x="5909850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10"/>
            <p:cNvSpPr/>
            <p:nvPr/>
          </p:nvSpPr>
          <p:spPr>
            <a:xfrm>
              <a:off x="5909850" y="53912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10"/>
            <p:cNvSpPr/>
            <p:nvPr/>
          </p:nvSpPr>
          <p:spPr>
            <a:xfrm>
              <a:off x="5909850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10"/>
            <p:cNvSpPr/>
            <p:nvPr/>
          </p:nvSpPr>
          <p:spPr>
            <a:xfrm>
              <a:off x="5909850" y="9906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10"/>
            <p:cNvSpPr/>
            <p:nvPr/>
          </p:nvSpPr>
          <p:spPr>
            <a:xfrm>
              <a:off x="5909850" y="1592700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10"/>
            <p:cNvSpPr/>
            <p:nvPr/>
          </p:nvSpPr>
          <p:spPr>
            <a:xfrm>
              <a:off x="5909850" y="21947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10"/>
            <p:cNvSpPr/>
            <p:nvPr/>
          </p:nvSpPr>
          <p:spPr>
            <a:xfrm>
              <a:off x="5909850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10"/>
            <p:cNvSpPr/>
            <p:nvPr/>
          </p:nvSpPr>
          <p:spPr>
            <a:xfrm>
              <a:off x="5909850" y="24957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10"/>
            <p:cNvSpPr/>
            <p:nvPr/>
          </p:nvSpPr>
          <p:spPr>
            <a:xfrm>
              <a:off x="5909850" y="33988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10"/>
            <p:cNvSpPr/>
            <p:nvPr/>
          </p:nvSpPr>
          <p:spPr>
            <a:xfrm>
              <a:off x="5909850" y="415140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10"/>
            <p:cNvSpPr/>
            <p:nvPr/>
          </p:nvSpPr>
          <p:spPr>
            <a:xfrm>
              <a:off x="5909850" y="46029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10"/>
            <p:cNvSpPr/>
            <p:nvPr/>
          </p:nvSpPr>
          <p:spPr>
            <a:xfrm>
              <a:off x="5909850" y="47534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10"/>
            <p:cNvSpPr/>
            <p:nvPr/>
          </p:nvSpPr>
          <p:spPr>
            <a:xfrm>
              <a:off x="5909850" y="53554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10"/>
            <p:cNvSpPr/>
            <p:nvPr/>
          </p:nvSpPr>
          <p:spPr>
            <a:xfrm>
              <a:off x="60603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10"/>
            <p:cNvSpPr/>
            <p:nvPr/>
          </p:nvSpPr>
          <p:spPr>
            <a:xfrm>
              <a:off x="6060375" y="3886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10"/>
            <p:cNvSpPr/>
            <p:nvPr/>
          </p:nvSpPr>
          <p:spPr>
            <a:xfrm>
              <a:off x="6060375" y="8401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10"/>
            <p:cNvSpPr/>
            <p:nvPr/>
          </p:nvSpPr>
          <p:spPr>
            <a:xfrm>
              <a:off x="6060375" y="11411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10"/>
            <p:cNvSpPr/>
            <p:nvPr/>
          </p:nvSpPr>
          <p:spPr>
            <a:xfrm>
              <a:off x="6060375" y="18937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10"/>
            <p:cNvSpPr/>
            <p:nvPr/>
          </p:nvSpPr>
          <p:spPr>
            <a:xfrm>
              <a:off x="6060375" y="20442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10"/>
            <p:cNvSpPr/>
            <p:nvPr/>
          </p:nvSpPr>
          <p:spPr>
            <a:xfrm>
              <a:off x="60603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10"/>
            <p:cNvSpPr/>
            <p:nvPr/>
          </p:nvSpPr>
          <p:spPr>
            <a:xfrm>
              <a:off x="6060375" y="4000875"/>
              <a:ext cx="121400" cy="121425"/>
            </a:xfrm>
            <a:custGeom>
              <a:rect b="b" l="l" r="r" t="t"/>
              <a:pathLst>
                <a:path extrusionOk="0" h="4857" w="4856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10"/>
            <p:cNvSpPr/>
            <p:nvPr/>
          </p:nvSpPr>
          <p:spPr>
            <a:xfrm>
              <a:off x="6210875" y="2381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10"/>
            <p:cNvSpPr/>
            <p:nvPr/>
          </p:nvSpPr>
          <p:spPr>
            <a:xfrm>
              <a:off x="6210875" y="6896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10"/>
            <p:cNvSpPr/>
            <p:nvPr/>
          </p:nvSpPr>
          <p:spPr>
            <a:xfrm>
              <a:off x="6210875" y="23452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10"/>
            <p:cNvSpPr/>
            <p:nvPr/>
          </p:nvSpPr>
          <p:spPr>
            <a:xfrm>
              <a:off x="6210875" y="324832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10"/>
            <p:cNvSpPr/>
            <p:nvPr/>
          </p:nvSpPr>
          <p:spPr>
            <a:xfrm>
              <a:off x="6210875" y="3699875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10"/>
            <p:cNvSpPr/>
            <p:nvPr/>
          </p:nvSpPr>
          <p:spPr>
            <a:xfrm>
              <a:off x="6361375" y="1442200"/>
              <a:ext cx="121425" cy="121400"/>
            </a:xfrm>
            <a:custGeom>
              <a:rect b="b" l="l" r="r" t="t"/>
              <a:pathLst>
                <a:path extrusionOk="0" h="4856" w="4857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10"/>
            <p:cNvSpPr/>
            <p:nvPr/>
          </p:nvSpPr>
          <p:spPr>
            <a:xfrm>
              <a:off x="6361375" y="2646275"/>
              <a:ext cx="121425" cy="121425"/>
            </a:xfrm>
            <a:custGeom>
              <a:rect b="b" l="l" r="r" t="t"/>
              <a:pathLst>
                <a:path extrusionOk="0" h="4857" w="4857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10"/>
            <p:cNvSpPr/>
            <p:nvPr/>
          </p:nvSpPr>
          <p:spPr>
            <a:xfrm>
              <a:off x="6662400" y="4903950"/>
              <a:ext cx="121400" cy="121400"/>
            </a:xfrm>
            <a:custGeom>
              <a:rect b="b" l="l" r="r" t="t"/>
              <a:pathLst>
                <a:path extrusionOk="0" h="4856" w="4856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0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14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Detector (Phase 1 Coding)</a:t>
            </a:r>
            <a:endParaRPr/>
          </a:p>
        </p:txBody>
      </p:sp>
      <p:sp>
        <p:nvSpPr>
          <p:cNvPr id="3842" name="Google Shape;3842;p14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Created By: Patrick Collins, Rachael Collins, &amp; Pierce Roark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3" name="Shape 3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4" name="Google Shape;3904;p23"/>
          <p:cNvSpPr txBox="1"/>
          <p:nvPr>
            <p:ph idx="4294967295" type="ctrTitle"/>
          </p:nvPr>
        </p:nvSpPr>
        <p:spPr>
          <a:xfrm>
            <a:off x="1371425" y="43125"/>
            <a:ext cx="5396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Phase 1 Game</a:t>
            </a:r>
            <a:r>
              <a:rPr lang="en">
                <a:solidFill>
                  <a:schemeClr val="accent3"/>
                </a:solidFill>
              </a:rPr>
              <a:t> Code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3905" name="Google Shape;39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500" y="1178550"/>
            <a:ext cx="3031201" cy="320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6" name="Google Shape;390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7700" y="1178550"/>
            <a:ext cx="2433145" cy="3204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7" name="Google Shape;390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0837" y="1178550"/>
            <a:ext cx="2566647" cy="320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1" name="Shape 3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2" name="Google Shape;3912;p24"/>
          <p:cNvSpPr txBox="1"/>
          <p:nvPr>
            <p:ph idx="4294967295" type="title"/>
          </p:nvPr>
        </p:nvSpPr>
        <p:spPr>
          <a:xfrm>
            <a:off x="533000" y="731950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Game Progress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913" name="Google Shape;3913;p24"/>
          <p:cNvSpPr txBox="1"/>
          <p:nvPr/>
        </p:nvSpPr>
        <p:spPr>
          <a:xfrm>
            <a:off x="726550" y="1589350"/>
            <a:ext cx="3746400" cy="3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Font typeface="Dosis ExtraLight"/>
              <a:buChar char="❏"/>
            </a:pPr>
            <a:r>
              <a:rPr lang="en" sz="23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Issues</a:t>
            </a:r>
            <a:endParaRPr sz="23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ExtraLight"/>
              <a:buChar char="❏"/>
            </a:pPr>
            <a:r>
              <a:rPr lang="en" sz="16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Implementation</a:t>
            </a:r>
            <a:endParaRPr sz="16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ExtraLight"/>
              <a:buChar char="❏"/>
            </a:pPr>
            <a:r>
              <a:rPr lang="en" sz="16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Face Box</a:t>
            </a:r>
            <a:endParaRPr sz="16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ExtraLight"/>
              <a:buChar char="❏"/>
            </a:pPr>
            <a:r>
              <a:rPr lang="en" sz="16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Collision Detection</a:t>
            </a:r>
            <a:endParaRPr sz="16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ExtraLight"/>
              <a:buChar char="❏"/>
            </a:pPr>
            <a:r>
              <a:rPr lang="en" sz="16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Using webcam video as backgroun</a:t>
            </a:r>
            <a:r>
              <a:rPr lang="en" sz="16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d</a:t>
            </a:r>
            <a:endParaRPr sz="16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Font typeface="Dosis ExtraLight"/>
              <a:buChar char="❏"/>
            </a:pPr>
            <a:r>
              <a:rPr lang="en" sz="23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Phase 2</a:t>
            </a:r>
            <a:endParaRPr sz="23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ExtraLight"/>
              <a:buChar char="❏"/>
            </a:pPr>
            <a:r>
              <a:rPr lang="en" sz="16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Implemented to main</a:t>
            </a:r>
            <a:endParaRPr sz="16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ExtraLight"/>
              <a:buChar char="❏"/>
            </a:pPr>
            <a:r>
              <a:rPr lang="en" sz="16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Difficulty</a:t>
            </a:r>
            <a:endParaRPr sz="16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ExtraLight"/>
              <a:buChar char="❏"/>
            </a:pPr>
            <a:r>
              <a:rPr lang="en" sz="16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Save user scores</a:t>
            </a:r>
            <a:endParaRPr sz="16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ExtraLight"/>
              <a:buChar char="❏"/>
            </a:pPr>
            <a:r>
              <a:rPr lang="en" sz="16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New game modes</a:t>
            </a:r>
            <a:endParaRPr sz="16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ExtraLight"/>
              <a:buChar char="❏"/>
            </a:pPr>
            <a:r>
              <a:rPr lang="en" sz="16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Bug Fixes</a:t>
            </a:r>
            <a:endParaRPr sz="16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</p:txBody>
      </p:sp>
      <p:sp>
        <p:nvSpPr>
          <p:cNvPr id="3914" name="Google Shape;3914;p24"/>
          <p:cNvSpPr txBox="1"/>
          <p:nvPr/>
        </p:nvSpPr>
        <p:spPr>
          <a:xfrm>
            <a:off x="5315675" y="2546000"/>
            <a:ext cx="164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Phase 1 Version</a:t>
            </a:r>
            <a:endParaRPr>
              <a:solidFill>
                <a:schemeClr val="accent3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pic>
        <p:nvPicPr>
          <p:cNvPr id="3915" name="Google Shape;39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2962" y="2946200"/>
            <a:ext cx="3331225" cy="19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9" name="Shape 3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0" name="Google Shape;3920;p25"/>
          <p:cNvSpPr txBox="1"/>
          <p:nvPr/>
        </p:nvSpPr>
        <p:spPr>
          <a:xfrm>
            <a:off x="0" y="324450"/>
            <a:ext cx="82533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Team Plan for Phase 2 Implementation</a:t>
            </a:r>
            <a:endParaRPr sz="4000">
              <a:solidFill>
                <a:schemeClr val="dk2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21" name="Google Shape;3921;p25"/>
          <p:cNvSpPr txBox="1"/>
          <p:nvPr/>
        </p:nvSpPr>
        <p:spPr>
          <a:xfrm>
            <a:off x="150325" y="1859150"/>
            <a:ext cx="4557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tillium Web Light"/>
              <a:buChar char="❏"/>
            </a:pPr>
            <a:r>
              <a:rPr lang="en" sz="2400">
                <a:latin typeface="Titillium Web Light"/>
                <a:ea typeface="Titillium Web Light"/>
                <a:cs typeface="Titillium Web Light"/>
                <a:sym typeface="Titillium Web Light"/>
              </a:rPr>
              <a:t>Eliminate</a:t>
            </a:r>
            <a:r>
              <a:rPr lang="en" sz="2400">
                <a:latin typeface="Titillium Web Light"/>
                <a:ea typeface="Titillium Web Light"/>
                <a:cs typeface="Titillium Web Light"/>
                <a:sym typeface="Titillium Web Light"/>
              </a:rPr>
              <a:t> C# Application Glitches</a:t>
            </a:r>
            <a:endParaRPr sz="24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tillium Web Light"/>
              <a:buChar char="❏"/>
            </a:pPr>
            <a:r>
              <a:rPr lang="en" sz="2400">
                <a:latin typeface="Titillium Web Light"/>
                <a:ea typeface="Titillium Web Light"/>
                <a:cs typeface="Titillium Web Light"/>
                <a:sym typeface="Titillium Web Light"/>
              </a:rPr>
              <a:t>Visual Enhancements</a:t>
            </a:r>
            <a:endParaRPr sz="24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tillium Web Light"/>
              <a:buChar char="❏"/>
            </a:pPr>
            <a:r>
              <a:rPr lang="en" sz="2400">
                <a:latin typeface="Titillium Web Light"/>
                <a:ea typeface="Titillium Web Light"/>
                <a:cs typeface="Titillium Web Light"/>
                <a:sym typeface="Titillium Web Light"/>
              </a:rPr>
              <a:t>Additional Settings</a:t>
            </a:r>
            <a:endParaRPr sz="24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tillium Web Light"/>
              <a:buChar char="❏"/>
            </a:pPr>
            <a:r>
              <a:rPr lang="en" sz="2400">
                <a:latin typeface="Titillium Web Light"/>
                <a:ea typeface="Titillium Web Light"/>
                <a:cs typeface="Titillium Web Light"/>
                <a:sym typeface="Titillium Web Light"/>
              </a:rPr>
              <a:t>Possible Gaming Features</a:t>
            </a:r>
            <a:endParaRPr sz="24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6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p15"/>
          <p:cNvSpPr txBox="1"/>
          <p:nvPr>
            <p:ph type="ctrTitle"/>
          </p:nvPr>
        </p:nvSpPr>
        <p:spPr>
          <a:xfrm>
            <a:off x="453375" y="546000"/>
            <a:ext cx="5396700" cy="8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Detector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❏"/>
            </a:pPr>
            <a:r>
              <a:rPr lang="en" sz="3000"/>
              <a:t>Why is this important/interesting?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❏"/>
            </a:pPr>
            <a:r>
              <a:rPr lang="en" sz="3000"/>
              <a:t>Utilizing Github for Team Project</a:t>
            </a:r>
            <a:endParaRPr sz="3000"/>
          </a:p>
          <a:p>
            <a:pPr indent="-419100" lvl="1" marL="1371600" rtl="0" algn="l">
              <a:spcBef>
                <a:spcPts val="0"/>
              </a:spcBef>
              <a:spcAft>
                <a:spcPts val="0"/>
              </a:spcAft>
              <a:buSzPts val="3000"/>
              <a:buChar char="❏"/>
            </a:pPr>
            <a:r>
              <a:rPr lang="en" sz="3000"/>
              <a:t>Remote Code Base for Team to Upload and Edit Code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1" name="Shape 3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2" name="Google Shape;3852;p16"/>
          <p:cNvSpPr txBox="1"/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</a:t>
            </a:r>
            <a:r>
              <a:rPr lang="en"/>
              <a:t> Python Design </a:t>
            </a:r>
            <a:endParaRPr/>
          </a:p>
        </p:txBody>
      </p:sp>
      <p:sp>
        <p:nvSpPr>
          <p:cNvPr id="3853" name="Google Shape;3853;p16"/>
          <p:cNvSpPr txBox="1"/>
          <p:nvPr>
            <p:ph idx="1" type="body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4" name="Google Shape;3854;p16"/>
          <p:cNvSpPr txBox="1"/>
          <p:nvPr>
            <p:ph idx="2" type="body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▪"/>
            </a:pPr>
            <a:r>
              <a:rPr lang="en"/>
              <a:t>Chosen</a:t>
            </a:r>
            <a:r>
              <a:rPr lang="en"/>
              <a:t> layout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/>
              <a:t>Pygame for front end</a:t>
            </a:r>
            <a:endParaRPr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/>
              <a:t>Cross platform</a:t>
            </a:r>
            <a:endParaRPr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/>
              <a:t>The project </a:t>
            </a:r>
            <a:r>
              <a:rPr lang="en"/>
              <a:t>entirety</a:t>
            </a:r>
            <a:r>
              <a:rPr lang="en"/>
              <a:t> in one </a:t>
            </a:r>
            <a:r>
              <a:rPr lang="en"/>
              <a:t>language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/>
              <a:t>Built in gaming components</a:t>
            </a:r>
            <a:endParaRPr/>
          </a:p>
        </p:txBody>
      </p:sp>
      <p:pic>
        <p:nvPicPr>
          <p:cNvPr id="3855" name="Google Shape;38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00" y="1762650"/>
            <a:ext cx="3002800" cy="292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9" name="Shape 3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" name="Google Shape;3860;p17"/>
          <p:cNvSpPr txBox="1"/>
          <p:nvPr>
            <p:ph idx="4294967295" type="title"/>
          </p:nvPr>
        </p:nvSpPr>
        <p:spPr>
          <a:xfrm>
            <a:off x="644175" y="7232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Python Code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3861" name="Google Shape;38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375" y="882025"/>
            <a:ext cx="3749150" cy="409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2" name="Google Shape;386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9850" y="882025"/>
            <a:ext cx="4107400" cy="31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6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p18"/>
          <p:cNvSpPr txBox="1"/>
          <p:nvPr>
            <p:ph idx="4294967295" type="title"/>
          </p:nvPr>
        </p:nvSpPr>
        <p:spPr>
          <a:xfrm>
            <a:off x="533000" y="731950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Final Project Design (C# + Python)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868" name="Google Shape;3868;p18"/>
          <p:cNvSpPr txBox="1"/>
          <p:nvPr>
            <p:ph idx="4294967295" type="body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2"/>
                </a:solidFill>
              </a:rPr>
              <a:t>Pygame GUI</a:t>
            </a:r>
            <a:endParaRPr sz="2100">
              <a:solidFill>
                <a:schemeClr val="lt2"/>
              </a:solidFill>
            </a:endParaRPr>
          </a:p>
          <a:p>
            <a:pPr indent="-361950" lvl="0" marL="4572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100"/>
              <a:buChar char="▪"/>
            </a:pPr>
            <a:r>
              <a:rPr lang="en" sz="2100">
                <a:solidFill>
                  <a:schemeClr val="lt2"/>
                </a:solidFill>
              </a:rPr>
              <a:t>Issues</a:t>
            </a:r>
            <a:endParaRPr sz="2100">
              <a:solidFill>
                <a:schemeClr val="lt2"/>
              </a:solidFill>
            </a:endParaRPr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▫"/>
            </a:pPr>
            <a:r>
              <a:rPr lang="en" sz="2100">
                <a:solidFill>
                  <a:schemeClr val="lt2"/>
                </a:solidFill>
              </a:rPr>
              <a:t>Hard to create GUI </a:t>
            </a:r>
            <a:r>
              <a:rPr lang="en" sz="2100">
                <a:solidFill>
                  <a:schemeClr val="lt2"/>
                </a:solidFill>
              </a:rPr>
              <a:t>components like buttons and input boxes</a:t>
            </a:r>
            <a:r>
              <a:rPr lang="en" sz="2100">
                <a:solidFill>
                  <a:schemeClr val="lt2"/>
                </a:solidFill>
              </a:rPr>
              <a:t> </a:t>
            </a:r>
            <a:endParaRPr sz="2100">
              <a:solidFill>
                <a:schemeClr val="lt2"/>
              </a:solidFill>
            </a:endParaRPr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▫"/>
            </a:pPr>
            <a:r>
              <a:rPr lang="en" sz="2100">
                <a:solidFill>
                  <a:schemeClr val="lt2"/>
                </a:solidFill>
              </a:rPr>
              <a:t>Time </a:t>
            </a:r>
            <a:r>
              <a:rPr lang="en" sz="2100">
                <a:solidFill>
                  <a:schemeClr val="lt2"/>
                </a:solidFill>
              </a:rPr>
              <a:t>consuming</a:t>
            </a:r>
            <a:r>
              <a:rPr lang="en" sz="2100">
                <a:solidFill>
                  <a:schemeClr val="lt2"/>
                </a:solidFill>
              </a:rPr>
              <a:t> to add new components</a:t>
            </a:r>
            <a:endParaRPr sz="2100">
              <a:solidFill>
                <a:schemeClr val="lt2"/>
              </a:solidFill>
            </a:endParaRPr>
          </a:p>
        </p:txBody>
      </p:sp>
      <p:sp>
        <p:nvSpPr>
          <p:cNvPr id="3869" name="Google Shape;3869;p18"/>
          <p:cNvSpPr txBox="1"/>
          <p:nvPr>
            <p:ph idx="4294967295" type="body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2"/>
                </a:solidFill>
              </a:rPr>
              <a:t>C# GUI</a:t>
            </a:r>
            <a:endParaRPr sz="2100">
              <a:solidFill>
                <a:schemeClr val="lt2"/>
              </a:solidFill>
            </a:endParaRPr>
          </a:p>
          <a:p>
            <a:pPr indent="-361950" lvl="0" marL="4572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100"/>
              <a:buChar char="▪"/>
            </a:pPr>
            <a:r>
              <a:rPr lang="en" sz="2100">
                <a:solidFill>
                  <a:schemeClr val="lt2"/>
                </a:solidFill>
              </a:rPr>
              <a:t>Solves</a:t>
            </a:r>
            <a:endParaRPr sz="2100">
              <a:solidFill>
                <a:schemeClr val="lt2"/>
              </a:solidFill>
            </a:endParaRPr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▫"/>
            </a:pPr>
            <a:r>
              <a:rPr lang="en" sz="2100">
                <a:solidFill>
                  <a:schemeClr val="lt2"/>
                </a:solidFill>
              </a:rPr>
              <a:t>Pygame Issues</a:t>
            </a:r>
            <a:endParaRPr sz="2100">
              <a:solidFill>
                <a:schemeClr val="lt2"/>
              </a:solidFill>
            </a:endParaRPr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▫"/>
            </a:pPr>
            <a:r>
              <a:rPr lang="en" sz="2100">
                <a:solidFill>
                  <a:schemeClr val="lt2"/>
                </a:solidFill>
              </a:rPr>
              <a:t>Easy use of json editing with input boxes</a:t>
            </a:r>
            <a:endParaRPr sz="2100">
              <a:solidFill>
                <a:schemeClr val="lt2"/>
              </a:solidFill>
            </a:endParaRPr>
          </a:p>
          <a:p>
            <a:pPr indent="-3619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▪"/>
            </a:pPr>
            <a:r>
              <a:rPr lang="en" sz="2100">
                <a:solidFill>
                  <a:schemeClr val="lt2"/>
                </a:solidFill>
              </a:rPr>
              <a:t>Issues</a:t>
            </a:r>
            <a:endParaRPr sz="2100">
              <a:solidFill>
                <a:schemeClr val="lt2"/>
              </a:solidFill>
            </a:endParaRPr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▫"/>
            </a:pPr>
            <a:r>
              <a:rPr lang="en" sz="2100">
                <a:solidFill>
                  <a:schemeClr val="lt2"/>
                </a:solidFill>
              </a:rPr>
              <a:t>Picture Box G</a:t>
            </a:r>
            <a:r>
              <a:rPr lang="en" sz="2100">
                <a:solidFill>
                  <a:schemeClr val="lt2"/>
                </a:solidFill>
              </a:rPr>
              <a:t>litches</a:t>
            </a:r>
            <a:r>
              <a:rPr lang="en" sz="2100">
                <a:solidFill>
                  <a:schemeClr val="lt2"/>
                </a:solidFill>
              </a:rPr>
              <a:t> </a:t>
            </a:r>
            <a:endParaRPr sz="21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3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Google Shape;3874;p19"/>
          <p:cNvSpPr txBox="1"/>
          <p:nvPr>
            <p:ph idx="4294967295" type="title"/>
          </p:nvPr>
        </p:nvSpPr>
        <p:spPr>
          <a:xfrm>
            <a:off x="718300" y="124700"/>
            <a:ext cx="6761100" cy="116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C# Windows Application that runs Python Program</a:t>
            </a:r>
            <a:endParaRPr/>
          </a:p>
        </p:txBody>
      </p:sp>
      <p:pic>
        <p:nvPicPr>
          <p:cNvPr id="3875" name="Google Shape;38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600" y="1380350"/>
            <a:ext cx="3688799" cy="3117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6" name="Google Shape;387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7000" y="1380350"/>
            <a:ext cx="4260299" cy="31173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7" name="Google Shape;3877;p19"/>
          <p:cNvSpPr txBox="1"/>
          <p:nvPr/>
        </p:nvSpPr>
        <p:spPr>
          <a:xfrm>
            <a:off x="4197000" y="4497650"/>
            <a:ext cx="26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ld Standard TT"/>
                <a:ea typeface="Old Standard TT"/>
                <a:cs typeface="Old Standard TT"/>
                <a:sym typeface="Old Standard TT"/>
              </a:rPr>
              <a:t>After pressing start</a:t>
            </a:r>
            <a:endParaRPr b="1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878" name="Google Shape;3878;p19"/>
          <p:cNvSpPr txBox="1"/>
          <p:nvPr/>
        </p:nvSpPr>
        <p:spPr>
          <a:xfrm>
            <a:off x="308600" y="4497650"/>
            <a:ext cx="235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ld Standard TT"/>
                <a:ea typeface="Old Standard TT"/>
                <a:cs typeface="Old Standard TT"/>
                <a:sym typeface="Old Standard TT"/>
              </a:rPr>
              <a:t>Before starting application</a:t>
            </a:r>
            <a:endParaRPr b="1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2" name="Shape 3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3" name="Google Shape;3883;p20"/>
          <p:cNvSpPr txBox="1"/>
          <p:nvPr>
            <p:ph idx="4294967295" type="title"/>
          </p:nvPr>
        </p:nvSpPr>
        <p:spPr>
          <a:xfrm>
            <a:off x="533000" y="124225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C# Windows Application Code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3884" name="Google Shape;38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000" y="889960"/>
            <a:ext cx="3960699" cy="4209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5" name="Google Shape;388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5050" y="889950"/>
            <a:ext cx="2832400" cy="420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9" name="Shape 3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" name="Google Shape;3890;p21"/>
          <p:cNvSpPr txBox="1"/>
          <p:nvPr>
            <p:ph idx="4294967295" type="title"/>
          </p:nvPr>
        </p:nvSpPr>
        <p:spPr>
          <a:xfrm>
            <a:off x="1371550" y="317300"/>
            <a:ext cx="6761100" cy="92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C# Windows Application Issues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891" name="Google Shape;3891;p21"/>
          <p:cNvPicPr preferRelativeResize="0"/>
          <p:nvPr/>
        </p:nvPicPr>
        <p:blipFill rotWithShape="1">
          <a:blip r:embed="rId3">
            <a:alphaModFix/>
          </a:blip>
          <a:srcRect b="1810" l="0" r="0" t="-1810"/>
          <a:stretch/>
        </p:blipFill>
        <p:spPr>
          <a:xfrm>
            <a:off x="178513" y="1463900"/>
            <a:ext cx="8786974" cy="348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5" name="Shape 3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6" name="Google Shape;3896;p22"/>
          <p:cNvSpPr txBox="1"/>
          <p:nvPr>
            <p:ph idx="4294967295" type="title"/>
          </p:nvPr>
        </p:nvSpPr>
        <p:spPr>
          <a:xfrm>
            <a:off x="533000" y="731950"/>
            <a:ext cx="6761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Face Detection Game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897" name="Google Shape;3897;p22"/>
          <p:cNvSpPr txBox="1"/>
          <p:nvPr/>
        </p:nvSpPr>
        <p:spPr>
          <a:xfrm>
            <a:off x="726425" y="1862375"/>
            <a:ext cx="31788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Dosis ExtraLight"/>
              <a:buChar char="❏"/>
            </a:pPr>
            <a:r>
              <a:rPr lang="en" sz="30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Why add a game</a:t>
            </a:r>
            <a:endParaRPr sz="30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Dosis ExtraLight"/>
              <a:buChar char="❏"/>
            </a:pPr>
            <a:r>
              <a:rPr lang="en" sz="22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What is it</a:t>
            </a:r>
            <a:endParaRPr sz="22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Dosis ExtraLight"/>
              <a:buChar char="❏"/>
            </a:pPr>
            <a:r>
              <a:rPr lang="en" sz="30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Python</a:t>
            </a:r>
            <a:endParaRPr sz="30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Dosis ExtraLight"/>
              <a:buChar char="❏"/>
            </a:pPr>
            <a:r>
              <a:rPr lang="en" sz="22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Pygame</a:t>
            </a:r>
            <a:endParaRPr sz="2200">
              <a:solidFill>
                <a:schemeClr val="accent3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</p:txBody>
      </p:sp>
      <p:sp>
        <p:nvSpPr>
          <p:cNvPr id="3898" name="Google Shape;3898;p22"/>
          <p:cNvSpPr txBox="1"/>
          <p:nvPr/>
        </p:nvSpPr>
        <p:spPr>
          <a:xfrm>
            <a:off x="5347925" y="2656575"/>
            <a:ext cx="12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Early Concept</a:t>
            </a:r>
            <a:endParaRPr>
              <a:solidFill>
                <a:schemeClr val="accent3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pic>
        <p:nvPicPr>
          <p:cNvPr id="3899" name="Google Shape;38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513" y="3137025"/>
            <a:ext cx="2457828" cy="178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D9AB8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